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6" r:id="rId1"/>
    <p:sldMasterId id="2147483664" r:id="rId2"/>
  </p:sldMasterIdLst>
  <p:notesMasterIdLst>
    <p:notesMasterId r:id="rId13"/>
  </p:notesMasterIdLst>
  <p:sldIdLst>
    <p:sldId id="260" r:id="rId3"/>
    <p:sldId id="304" r:id="rId4"/>
    <p:sldId id="267" r:id="rId5"/>
    <p:sldId id="302" r:id="rId6"/>
    <p:sldId id="301" r:id="rId7"/>
    <p:sldId id="295" r:id="rId8"/>
    <p:sldId id="297" r:id="rId9"/>
    <p:sldId id="299" r:id="rId10"/>
    <p:sldId id="307" r:id="rId11"/>
    <p:sldId id="308" r:id="rId12"/>
  </p:sldIdLst>
  <p:sldSz cx="18288000" cy="102854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FCCC"/>
    <a:srgbClr val="00A4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7384" autoAdjust="0"/>
  </p:normalViewPr>
  <p:slideViewPr>
    <p:cSldViewPr snapToGrid="0" showGuides="1">
      <p:cViewPr varScale="1">
        <p:scale>
          <a:sx n="104" d="100"/>
          <a:sy n="104" d="100"/>
        </p:scale>
        <p:origin x="444" y="120"/>
      </p:cViewPr>
      <p:guideLst>
        <p:guide orient="horz" pos="3240"/>
        <p:guide pos="57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25ABCC-732D-4DFB-BF35-D5B0D3F49F74}" type="datetimeFigureOut">
              <a:rPr kumimoji="1" lang="ja-JP" altLang="en-US" smtClean="0"/>
              <a:t>2024/12/3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82FBDB-533E-4526-9ECF-B2ACD996C9F2}" type="slidenum">
              <a:rPr kumimoji="1" lang="ja-JP" altLang="en-US" smtClean="0"/>
              <a:t>‹#›</a:t>
            </a:fld>
            <a:endParaRPr kumimoji="1" lang="ja-JP" altLang="en-US"/>
          </a:p>
        </p:txBody>
      </p:sp>
    </p:spTree>
    <p:extLst>
      <p:ext uri="{BB962C8B-B14F-4D97-AF65-F5344CB8AC3E}">
        <p14:creationId xmlns:p14="http://schemas.microsoft.com/office/powerpoint/2010/main" val="2964618667"/>
      </p:ext>
    </p:extLst>
  </p:cSld>
  <p:clrMap bg1="lt1" tx1="dk1" bg2="lt2" tx2="dk2" accent1="accent1" accent2="accent2" accent3="accent3" accent4="accent4" accent5="accent5" accent6="accent6" hlink="hlink" folHlink="folHlink"/>
  <p:notesStyle>
    <a:lvl1pPr marL="0" algn="l" defTabSz="1371509" rtl="0" eaLnBrk="1" latinLnBrk="0" hangingPunct="1">
      <a:defRPr kumimoji="1" sz="1800" kern="1200">
        <a:solidFill>
          <a:schemeClr val="tx1"/>
        </a:solidFill>
        <a:latin typeface="+mn-lt"/>
        <a:ea typeface="+mn-ea"/>
        <a:cs typeface="+mn-cs"/>
      </a:defRPr>
    </a:lvl1pPr>
    <a:lvl2pPr marL="685754" algn="l" defTabSz="1371509" rtl="0" eaLnBrk="1" latinLnBrk="0" hangingPunct="1">
      <a:defRPr kumimoji="1" sz="1800" kern="1200">
        <a:solidFill>
          <a:schemeClr val="tx1"/>
        </a:solidFill>
        <a:latin typeface="+mn-lt"/>
        <a:ea typeface="+mn-ea"/>
        <a:cs typeface="+mn-cs"/>
      </a:defRPr>
    </a:lvl2pPr>
    <a:lvl3pPr marL="1371509" algn="l" defTabSz="1371509" rtl="0" eaLnBrk="1" latinLnBrk="0" hangingPunct="1">
      <a:defRPr kumimoji="1" sz="1800" kern="1200">
        <a:solidFill>
          <a:schemeClr val="tx1"/>
        </a:solidFill>
        <a:latin typeface="+mn-lt"/>
        <a:ea typeface="+mn-ea"/>
        <a:cs typeface="+mn-cs"/>
      </a:defRPr>
    </a:lvl3pPr>
    <a:lvl4pPr marL="2057263" algn="l" defTabSz="1371509" rtl="0" eaLnBrk="1" latinLnBrk="0" hangingPunct="1">
      <a:defRPr kumimoji="1" sz="1800" kern="1200">
        <a:solidFill>
          <a:schemeClr val="tx1"/>
        </a:solidFill>
        <a:latin typeface="+mn-lt"/>
        <a:ea typeface="+mn-ea"/>
        <a:cs typeface="+mn-cs"/>
      </a:defRPr>
    </a:lvl4pPr>
    <a:lvl5pPr marL="2743017" algn="l" defTabSz="1371509" rtl="0" eaLnBrk="1" latinLnBrk="0" hangingPunct="1">
      <a:defRPr kumimoji="1" sz="1800" kern="1200">
        <a:solidFill>
          <a:schemeClr val="tx1"/>
        </a:solidFill>
        <a:latin typeface="+mn-lt"/>
        <a:ea typeface="+mn-ea"/>
        <a:cs typeface="+mn-cs"/>
      </a:defRPr>
    </a:lvl5pPr>
    <a:lvl6pPr marL="3428771" algn="l" defTabSz="1371509" rtl="0" eaLnBrk="1" latinLnBrk="0" hangingPunct="1">
      <a:defRPr kumimoji="1" sz="1800" kern="1200">
        <a:solidFill>
          <a:schemeClr val="tx1"/>
        </a:solidFill>
        <a:latin typeface="+mn-lt"/>
        <a:ea typeface="+mn-ea"/>
        <a:cs typeface="+mn-cs"/>
      </a:defRPr>
    </a:lvl6pPr>
    <a:lvl7pPr marL="4114526" algn="l" defTabSz="1371509" rtl="0" eaLnBrk="1" latinLnBrk="0" hangingPunct="1">
      <a:defRPr kumimoji="1" sz="1800" kern="1200">
        <a:solidFill>
          <a:schemeClr val="tx1"/>
        </a:solidFill>
        <a:latin typeface="+mn-lt"/>
        <a:ea typeface="+mn-ea"/>
        <a:cs typeface="+mn-cs"/>
      </a:defRPr>
    </a:lvl7pPr>
    <a:lvl8pPr marL="4800280" algn="l" defTabSz="1371509" rtl="0" eaLnBrk="1" latinLnBrk="0" hangingPunct="1">
      <a:defRPr kumimoji="1" sz="1800" kern="1200">
        <a:solidFill>
          <a:schemeClr val="tx1"/>
        </a:solidFill>
        <a:latin typeface="+mn-lt"/>
        <a:ea typeface="+mn-ea"/>
        <a:cs typeface="+mn-cs"/>
      </a:defRPr>
    </a:lvl8pPr>
    <a:lvl9pPr marL="5486034" algn="l" defTabSz="1371509" rtl="0" eaLnBrk="1" latinLnBrk="0" hangingPunct="1">
      <a:defRPr kumimoji="1"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そもそも提案書すらない税理士事務所が多いため、相手専用の提案書を用意してあげるだけで評判良いです。</a:t>
            </a:r>
            <a:endParaRPr kumimoji="1" lang="en-US" altLang="ja-JP" dirty="0"/>
          </a:p>
          <a:p>
            <a:r>
              <a:rPr kumimoji="1" lang="ja-JP" altLang="en-US" dirty="0"/>
              <a:t>コンサルタントだと当たり前なんですけどね</a:t>
            </a:r>
            <a:r>
              <a:rPr kumimoji="1" lang="en-US" altLang="ja-JP" dirty="0"/>
              <a:t>…</a:t>
            </a:r>
          </a:p>
        </p:txBody>
      </p:sp>
      <p:sp>
        <p:nvSpPr>
          <p:cNvPr id="4" name="スライド番号プレースホルダー 3"/>
          <p:cNvSpPr>
            <a:spLocks noGrp="1"/>
          </p:cNvSpPr>
          <p:nvPr>
            <p:ph type="sldNum" sz="quarter" idx="5"/>
          </p:nvPr>
        </p:nvSpPr>
        <p:spPr/>
        <p:txBody>
          <a:bodyPr/>
          <a:lstStyle/>
          <a:p>
            <a:fld id="{0E82FBDB-533E-4526-9ECF-B2ACD996C9F2}" type="slidenum">
              <a:rPr kumimoji="1" lang="ja-JP" altLang="en-US" smtClean="0"/>
              <a:t>1</a:t>
            </a:fld>
            <a:endParaRPr kumimoji="1" lang="ja-JP" altLang="en-US"/>
          </a:p>
        </p:txBody>
      </p:sp>
    </p:spTree>
    <p:extLst>
      <p:ext uri="{BB962C8B-B14F-4D97-AF65-F5344CB8AC3E}">
        <p14:creationId xmlns:p14="http://schemas.microsoft.com/office/powerpoint/2010/main" val="4229105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契約時の細かいことが気になる人もいるので、一応解説。</a:t>
            </a:r>
            <a:endParaRPr kumimoji="1" lang="en-US" altLang="ja-JP" dirty="0"/>
          </a:p>
          <a:p>
            <a:endParaRPr kumimoji="1" lang="en-US" altLang="ja-JP" dirty="0"/>
          </a:p>
          <a:p>
            <a:r>
              <a:rPr kumimoji="1" lang="ja-JP" altLang="en-US" dirty="0"/>
              <a:t>最後に特典の話を出すことで、契約を踏みとどまっている人の背中を押すページでもあります。</a:t>
            </a:r>
          </a:p>
        </p:txBody>
      </p:sp>
      <p:sp>
        <p:nvSpPr>
          <p:cNvPr id="4" name="スライド番号プレースホルダー 3"/>
          <p:cNvSpPr>
            <a:spLocks noGrp="1"/>
          </p:cNvSpPr>
          <p:nvPr>
            <p:ph type="sldNum" sz="quarter" idx="5"/>
          </p:nvPr>
        </p:nvSpPr>
        <p:spPr/>
        <p:txBody>
          <a:bodyPr/>
          <a:lstStyle/>
          <a:p>
            <a:fld id="{0E82FBDB-533E-4526-9ECF-B2ACD996C9F2}" type="slidenum">
              <a:rPr kumimoji="1" lang="ja-JP" altLang="en-US" smtClean="0"/>
              <a:t>10</a:t>
            </a:fld>
            <a:endParaRPr kumimoji="1" lang="ja-JP" altLang="en-US"/>
          </a:p>
        </p:txBody>
      </p:sp>
    </p:spTree>
    <p:extLst>
      <p:ext uri="{BB962C8B-B14F-4D97-AF65-F5344CB8AC3E}">
        <p14:creationId xmlns:p14="http://schemas.microsoft.com/office/powerpoint/2010/main" val="2469756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まずは、聴く姿勢が大事。</a:t>
            </a:r>
            <a:endParaRPr kumimoji="1" lang="en-US" altLang="ja-JP" dirty="0"/>
          </a:p>
          <a:p>
            <a:r>
              <a:rPr kumimoji="1" lang="ja-JP" altLang="en-US" dirty="0"/>
              <a:t>いきなりこちらから話し始めるよりもこの時間をどのような時間にできると有意義なのか相手に話させます。</a:t>
            </a:r>
            <a:endParaRPr kumimoji="1" lang="en-US" altLang="ja-JP" dirty="0"/>
          </a:p>
          <a:p>
            <a:r>
              <a:rPr kumimoji="1" lang="ja-JP" altLang="en-US" dirty="0"/>
              <a:t>先生業に頼る場合は、基本的に困った、悩んでいるがないと探さないと思うので、</a:t>
            </a:r>
            <a:endParaRPr kumimoji="1" lang="en-US" altLang="ja-JP" dirty="0"/>
          </a:p>
          <a:p>
            <a:r>
              <a:rPr kumimoji="1" lang="ja-JP" altLang="en-US" dirty="0"/>
              <a:t>「堅苦して近寄り難い税理士を探すほどまでのお悩みはなんですか？」</a:t>
            </a:r>
            <a:endParaRPr kumimoji="1" lang="en-US" altLang="ja-JP" dirty="0"/>
          </a:p>
          <a:p>
            <a:r>
              <a:rPr kumimoji="1" lang="ja-JP" altLang="en-US" dirty="0"/>
              <a:t>と聞くだけでどんどんお話してくれます。</a:t>
            </a:r>
            <a:endParaRPr kumimoji="1" lang="en-US" altLang="ja-JP" dirty="0"/>
          </a:p>
          <a:p>
            <a:endParaRPr kumimoji="1" lang="en-US" altLang="ja-JP" dirty="0"/>
          </a:p>
          <a:p>
            <a:r>
              <a:rPr kumimoji="1" lang="ja-JP" altLang="en-US" dirty="0"/>
              <a:t>画像は、堅苦しさを出さないようにしてますが、効果のほどは分かりません笑</a:t>
            </a:r>
          </a:p>
        </p:txBody>
      </p:sp>
      <p:sp>
        <p:nvSpPr>
          <p:cNvPr id="4" name="スライド番号プレースホルダー 3"/>
          <p:cNvSpPr>
            <a:spLocks noGrp="1"/>
          </p:cNvSpPr>
          <p:nvPr>
            <p:ph type="sldNum" sz="quarter" idx="5"/>
          </p:nvPr>
        </p:nvSpPr>
        <p:spPr/>
        <p:txBody>
          <a:bodyPr/>
          <a:lstStyle/>
          <a:p>
            <a:fld id="{0E82FBDB-533E-4526-9ECF-B2ACD996C9F2}" type="slidenum">
              <a:rPr kumimoji="1" lang="ja-JP" altLang="en-US" smtClean="0"/>
              <a:t>2</a:t>
            </a:fld>
            <a:endParaRPr kumimoji="1" lang="ja-JP" altLang="en-US"/>
          </a:p>
        </p:txBody>
      </p:sp>
    </p:spTree>
    <p:extLst>
      <p:ext uri="{BB962C8B-B14F-4D97-AF65-F5344CB8AC3E}">
        <p14:creationId xmlns:p14="http://schemas.microsoft.com/office/powerpoint/2010/main" val="4094141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弊社は、単一料金なので初回の面談で金額まですべてお見せしています。</a:t>
            </a:r>
            <a:endParaRPr kumimoji="1" lang="en-US" altLang="ja-JP" dirty="0"/>
          </a:p>
          <a:p>
            <a:endParaRPr kumimoji="1" lang="en-US" altLang="ja-JP" dirty="0"/>
          </a:p>
          <a:p>
            <a:r>
              <a:rPr kumimoji="1" lang="ja-JP" altLang="en-US" dirty="0"/>
              <a:t>ホームページにも料金を公開しているため、うちに相談に来る方のほとんどが料金を知っている</a:t>
            </a:r>
            <a:endParaRPr kumimoji="1" lang="en-US" altLang="ja-JP" dirty="0"/>
          </a:p>
          <a:p>
            <a:r>
              <a:rPr kumimoji="1" lang="ja-JP" altLang="en-US" dirty="0"/>
              <a:t>状態で相談にみえています。</a:t>
            </a:r>
            <a:endParaRPr kumimoji="1" lang="en-US" altLang="ja-JP" dirty="0"/>
          </a:p>
          <a:p>
            <a:endParaRPr kumimoji="1" lang="en-US" altLang="ja-JP" dirty="0"/>
          </a:p>
          <a:p>
            <a:r>
              <a:rPr kumimoji="1" lang="ja-JP" altLang="en-US" dirty="0"/>
              <a:t>最終的な見積は後日になるとしてもイメージとなる金額は出しておいた方がいいと思っています。</a:t>
            </a:r>
          </a:p>
        </p:txBody>
      </p:sp>
      <p:sp>
        <p:nvSpPr>
          <p:cNvPr id="4" name="スライド番号プレースホルダー 3"/>
          <p:cNvSpPr>
            <a:spLocks noGrp="1"/>
          </p:cNvSpPr>
          <p:nvPr>
            <p:ph type="sldNum" sz="quarter" idx="5"/>
          </p:nvPr>
        </p:nvSpPr>
        <p:spPr/>
        <p:txBody>
          <a:bodyPr/>
          <a:lstStyle/>
          <a:p>
            <a:fld id="{0E82FBDB-533E-4526-9ECF-B2ACD996C9F2}" type="slidenum">
              <a:rPr kumimoji="1" lang="ja-JP" altLang="en-US" smtClean="0"/>
              <a:t>3</a:t>
            </a:fld>
            <a:endParaRPr kumimoji="1" lang="ja-JP" altLang="en-US"/>
          </a:p>
        </p:txBody>
      </p:sp>
    </p:spTree>
    <p:extLst>
      <p:ext uri="{BB962C8B-B14F-4D97-AF65-F5344CB8AC3E}">
        <p14:creationId xmlns:p14="http://schemas.microsoft.com/office/powerpoint/2010/main" val="208660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契約後にスタッフに情報共有するためのページです。</a:t>
            </a:r>
            <a:endParaRPr kumimoji="1" lang="en-US" altLang="ja-JP" dirty="0"/>
          </a:p>
          <a:p>
            <a:endParaRPr kumimoji="1" lang="en-US" altLang="ja-JP" dirty="0"/>
          </a:p>
          <a:p>
            <a:r>
              <a:rPr kumimoji="1" lang="ja-JP" altLang="en-US" dirty="0"/>
              <a:t>一覧表を作っておくと、引継が楽なので必要な情報は項目別でまとめておくと</a:t>
            </a:r>
            <a:r>
              <a:rPr kumimoji="1" lang="en-US" altLang="ja-JP" dirty="0"/>
              <a:t>GOOD</a:t>
            </a:r>
            <a:r>
              <a:rPr kumimoji="1" lang="ja-JP" altLang="en-US" dirty="0"/>
              <a:t>です。</a:t>
            </a:r>
          </a:p>
        </p:txBody>
      </p:sp>
      <p:sp>
        <p:nvSpPr>
          <p:cNvPr id="4" name="スライド番号プレースホルダー 3"/>
          <p:cNvSpPr>
            <a:spLocks noGrp="1"/>
          </p:cNvSpPr>
          <p:nvPr>
            <p:ph type="sldNum" sz="quarter" idx="5"/>
          </p:nvPr>
        </p:nvSpPr>
        <p:spPr/>
        <p:txBody>
          <a:bodyPr/>
          <a:lstStyle/>
          <a:p>
            <a:fld id="{0E82FBDB-533E-4526-9ECF-B2ACD996C9F2}" type="slidenum">
              <a:rPr kumimoji="1" lang="ja-JP" altLang="en-US" smtClean="0"/>
              <a:t>4</a:t>
            </a:fld>
            <a:endParaRPr kumimoji="1" lang="ja-JP" altLang="en-US"/>
          </a:p>
        </p:txBody>
      </p:sp>
    </p:spTree>
    <p:extLst>
      <p:ext uri="{BB962C8B-B14F-4D97-AF65-F5344CB8AC3E}">
        <p14:creationId xmlns:p14="http://schemas.microsoft.com/office/powerpoint/2010/main" val="665057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このページは、オンライン面談のときに表示していることが多いです。</a:t>
            </a:r>
            <a:endParaRPr kumimoji="1" lang="en-US" altLang="ja-JP" dirty="0"/>
          </a:p>
          <a:p>
            <a:endParaRPr kumimoji="1" lang="en-US" altLang="ja-JP" dirty="0"/>
          </a:p>
          <a:p>
            <a:r>
              <a:rPr kumimoji="1" lang="ja-JP" altLang="en-US" dirty="0"/>
              <a:t>相手からの聞き取り事項を簡単にメモしておいてあげると相互の認識のズレもなくなるため</a:t>
            </a:r>
            <a:endParaRPr kumimoji="1" lang="en-US" altLang="ja-JP" dirty="0"/>
          </a:p>
          <a:p>
            <a:r>
              <a:rPr kumimoji="1" lang="ja-JP" altLang="en-US" dirty="0"/>
              <a:t>おススメです。議事録とか堅苦しいものを作成しなくても、面談後にこの提案書を送るだけで</a:t>
            </a:r>
            <a:endParaRPr kumimoji="1" lang="en-US" altLang="ja-JP" dirty="0"/>
          </a:p>
          <a:p>
            <a:r>
              <a:rPr kumimoji="1" lang="ja-JP" altLang="en-US" dirty="0"/>
              <a:t>面談議事録も完成します。</a:t>
            </a:r>
          </a:p>
        </p:txBody>
      </p:sp>
      <p:sp>
        <p:nvSpPr>
          <p:cNvPr id="4" name="スライド番号プレースホルダー 3"/>
          <p:cNvSpPr>
            <a:spLocks noGrp="1"/>
          </p:cNvSpPr>
          <p:nvPr>
            <p:ph type="sldNum" sz="quarter" idx="5"/>
          </p:nvPr>
        </p:nvSpPr>
        <p:spPr/>
        <p:txBody>
          <a:bodyPr/>
          <a:lstStyle/>
          <a:p>
            <a:fld id="{0E82FBDB-533E-4526-9ECF-B2ACD996C9F2}" type="slidenum">
              <a:rPr kumimoji="1" lang="ja-JP" altLang="en-US" smtClean="0"/>
              <a:t>5</a:t>
            </a:fld>
            <a:endParaRPr kumimoji="1" lang="ja-JP" altLang="en-US"/>
          </a:p>
        </p:txBody>
      </p:sp>
    </p:spTree>
    <p:extLst>
      <p:ext uri="{BB962C8B-B14F-4D97-AF65-F5344CB8AC3E}">
        <p14:creationId xmlns:p14="http://schemas.microsoft.com/office/powerpoint/2010/main" val="4025393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面談時に詳しく読むというより、後で読んでおいてねというつもりで作成しています。</a:t>
            </a:r>
            <a:endParaRPr kumimoji="1" lang="en-US" altLang="ja-JP" dirty="0"/>
          </a:p>
          <a:p>
            <a:r>
              <a:rPr kumimoji="1" lang="ja-JP" altLang="en-US" dirty="0"/>
              <a:t>面談で即決できる人ばかりではないため、後からじわじわお願いしたい感じを出すことを意識しています。</a:t>
            </a:r>
            <a:endParaRPr kumimoji="1" lang="en-US" altLang="ja-JP" dirty="0"/>
          </a:p>
          <a:p>
            <a:endParaRPr kumimoji="1" lang="en-US" altLang="ja-JP" dirty="0"/>
          </a:p>
          <a:p>
            <a:r>
              <a:rPr kumimoji="1" lang="ja-JP" altLang="en-US" dirty="0"/>
              <a:t>自分のサービスのテーマを決めておくと他社との差別化がしやすいです。</a:t>
            </a:r>
            <a:endParaRPr kumimoji="1" lang="en-US" altLang="ja-JP" dirty="0"/>
          </a:p>
          <a:p>
            <a:r>
              <a:rPr kumimoji="1" lang="ja-JP" altLang="en-US" dirty="0"/>
              <a:t>弊社は、頑張って売上上げてね！会計処理はうちでやるから任せてね！</a:t>
            </a:r>
            <a:endParaRPr kumimoji="1" lang="en-US" altLang="ja-JP" dirty="0"/>
          </a:p>
          <a:p>
            <a:r>
              <a:rPr kumimoji="1" lang="ja-JP" altLang="en-US" dirty="0"/>
              <a:t>という役割分担で、会計業務でラクしてもらって、業績アップするをテーマにしています。</a:t>
            </a:r>
            <a:endParaRPr kumimoji="1" lang="en-US" altLang="ja-JP" dirty="0"/>
          </a:p>
          <a:p>
            <a:endParaRPr kumimoji="1" lang="en-US" altLang="ja-JP" dirty="0"/>
          </a:p>
          <a:p>
            <a:r>
              <a:rPr kumimoji="1" lang="en-US" altLang="ja-JP" dirty="0"/>
              <a:t>3</a:t>
            </a:r>
            <a:r>
              <a:rPr kumimoji="1" lang="ja-JP" altLang="en-US" dirty="0"/>
              <a:t>つの特徴は、そのテーマの説明と思いきや、他社との差別化ポイントを明確化させています。</a:t>
            </a:r>
            <a:endParaRPr kumimoji="1" lang="en-US" altLang="ja-JP" dirty="0"/>
          </a:p>
          <a:p>
            <a:endParaRPr kumimoji="1" lang="en-US" altLang="ja-JP" dirty="0"/>
          </a:p>
          <a:p>
            <a:r>
              <a:rPr kumimoji="1" lang="ja-JP" altLang="en-US" dirty="0"/>
              <a:t>自分で会計処理すると安いよという税理士さんは、あなたに会計処理を押し付けているだけ。</a:t>
            </a:r>
            <a:endParaRPr kumimoji="1" lang="en-US" altLang="ja-JP" dirty="0"/>
          </a:p>
          <a:p>
            <a:r>
              <a:rPr kumimoji="1" lang="ja-JP" altLang="en-US" dirty="0"/>
              <a:t>そんな時間あるなら、多少高い金額になってもその部分は税理士さんに任せて、空いた時間で</a:t>
            </a:r>
            <a:endParaRPr kumimoji="1" lang="en-US" altLang="ja-JP" dirty="0"/>
          </a:p>
          <a:p>
            <a:r>
              <a:rPr kumimoji="1" lang="en-US" altLang="ja-JP" dirty="0"/>
              <a:t>1</a:t>
            </a:r>
            <a:r>
              <a:rPr kumimoji="1" lang="ja-JP" altLang="en-US" dirty="0"/>
              <a:t>人でも多くの人に施術して売上にするか、</a:t>
            </a:r>
            <a:r>
              <a:rPr kumimoji="1" lang="en-US" altLang="ja-JP" dirty="0"/>
              <a:t>SNS</a:t>
            </a:r>
            <a:r>
              <a:rPr kumimoji="1" lang="ja-JP" altLang="en-US" dirty="0"/>
              <a:t>更新して未来のお客さんを獲得した方が</a:t>
            </a:r>
            <a:endParaRPr kumimoji="1" lang="en-US" altLang="ja-JP" dirty="0"/>
          </a:p>
          <a:p>
            <a:r>
              <a:rPr kumimoji="1" lang="ja-JP" altLang="en-US" dirty="0"/>
              <a:t>適切な経営判断だと思いませんか？</a:t>
            </a:r>
            <a:endParaRPr kumimoji="1" lang="en-US" altLang="ja-JP" dirty="0"/>
          </a:p>
          <a:p>
            <a:r>
              <a:rPr kumimoji="1" lang="ja-JP" altLang="en-US" dirty="0"/>
              <a:t>という質問で大抵契約取れます。</a:t>
            </a:r>
          </a:p>
        </p:txBody>
      </p:sp>
      <p:sp>
        <p:nvSpPr>
          <p:cNvPr id="4" name="スライド番号プレースホルダー 3"/>
          <p:cNvSpPr>
            <a:spLocks noGrp="1"/>
          </p:cNvSpPr>
          <p:nvPr>
            <p:ph type="sldNum" sz="quarter" idx="5"/>
          </p:nvPr>
        </p:nvSpPr>
        <p:spPr/>
        <p:txBody>
          <a:bodyPr/>
          <a:lstStyle/>
          <a:p>
            <a:fld id="{0E82FBDB-533E-4526-9ECF-B2ACD996C9F2}" type="slidenum">
              <a:rPr kumimoji="1" lang="ja-JP" altLang="en-US" smtClean="0"/>
              <a:t>6</a:t>
            </a:fld>
            <a:endParaRPr kumimoji="1" lang="ja-JP" altLang="en-US"/>
          </a:p>
        </p:txBody>
      </p:sp>
    </p:spTree>
    <p:extLst>
      <p:ext uri="{BB962C8B-B14F-4D97-AF65-F5344CB8AC3E}">
        <p14:creationId xmlns:p14="http://schemas.microsoft.com/office/powerpoint/2010/main" val="1480740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「業績管理は、グラフで分かりやすくラクする」を文字だけで伝えるのは難しいため、実際のサンプルを見せています。</a:t>
            </a:r>
            <a:br>
              <a:rPr kumimoji="1" lang="en-US" altLang="ja-JP" dirty="0"/>
            </a:br>
            <a:endParaRPr kumimoji="1" lang="en-US" altLang="ja-JP" dirty="0"/>
          </a:p>
          <a:p>
            <a:r>
              <a:rPr kumimoji="1" lang="ja-JP" altLang="en-US" dirty="0"/>
              <a:t>ポイントは、右下にある</a:t>
            </a:r>
            <a:r>
              <a:rPr kumimoji="1" lang="en-US" altLang="ja-JP" dirty="0"/>
              <a:t>【</a:t>
            </a:r>
            <a:r>
              <a:rPr kumimoji="1" lang="ja-JP" altLang="en-US" dirty="0"/>
              <a:t>現状分析</a:t>
            </a:r>
            <a:r>
              <a:rPr kumimoji="1" lang="en-US" altLang="ja-JP" dirty="0"/>
              <a:t>】</a:t>
            </a:r>
            <a:r>
              <a:rPr kumimoji="1" lang="ja-JP" altLang="en-US" dirty="0"/>
              <a:t>お店の状態を表す四分類です。</a:t>
            </a:r>
            <a:endParaRPr kumimoji="1" lang="en-US" altLang="ja-JP" dirty="0"/>
          </a:p>
          <a:p>
            <a:r>
              <a:rPr kumimoji="1" lang="ja-JP" altLang="en-US" dirty="0"/>
              <a:t>このままだと倒産ゾーン・安定経営ゾーンのどちらなのか知らずに経営</a:t>
            </a:r>
            <a:r>
              <a:rPr kumimoji="1" lang="ja-JP" altLang="en-US"/>
              <a:t>するってヤバ</a:t>
            </a:r>
            <a:r>
              <a:rPr kumimoji="1" lang="ja-JP" altLang="en-US" dirty="0"/>
              <a:t>くない？っていうのが、トドメの一撃になります。</a:t>
            </a:r>
          </a:p>
        </p:txBody>
      </p:sp>
      <p:sp>
        <p:nvSpPr>
          <p:cNvPr id="4" name="スライド番号プレースホルダー 3"/>
          <p:cNvSpPr>
            <a:spLocks noGrp="1"/>
          </p:cNvSpPr>
          <p:nvPr>
            <p:ph type="sldNum" sz="quarter" idx="5"/>
          </p:nvPr>
        </p:nvSpPr>
        <p:spPr/>
        <p:txBody>
          <a:bodyPr/>
          <a:lstStyle/>
          <a:p>
            <a:fld id="{0E82FBDB-533E-4526-9ECF-B2ACD996C9F2}" type="slidenum">
              <a:rPr kumimoji="1" lang="ja-JP" altLang="en-US" smtClean="0"/>
              <a:t>7</a:t>
            </a:fld>
            <a:endParaRPr kumimoji="1" lang="ja-JP" altLang="en-US"/>
          </a:p>
        </p:txBody>
      </p:sp>
    </p:spTree>
    <p:extLst>
      <p:ext uri="{BB962C8B-B14F-4D97-AF65-F5344CB8AC3E}">
        <p14:creationId xmlns:p14="http://schemas.microsoft.com/office/powerpoint/2010/main" val="1365230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相手が、やる気になったらあとはお金の合意。</a:t>
            </a:r>
            <a:endParaRPr kumimoji="1" lang="en-US" altLang="ja-JP" dirty="0"/>
          </a:p>
          <a:p>
            <a:r>
              <a:rPr kumimoji="1" lang="ja-JP" altLang="en-US" dirty="0"/>
              <a:t>月額料金の中に決算料を入れているため（経理の効率化の観点から）月額料金でなく、年額料金で顧問料を決めるべきだとやんわり誘導しています。</a:t>
            </a:r>
            <a:endParaRPr kumimoji="1" lang="en-US" altLang="ja-JP" dirty="0"/>
          </a:p>
          <a:p>
            <a:endParaRPr kumimoji="1" lang="en-US" altLang="ja-JP" dirty="0"/>
          </a:p>
          <a:p>
            <a:r>
              <a:rPr kumimoji="1" lang="ja-JP" altLang="en-US" dirty="0"/>
              <a:t>個別面談料が有料なのは不親切なのではなく、他の事務所はあるかどうかわからない面談料を顧問料に含ませているからむしろ親切設計だ！ということにしています</a:t>
            </a:r>
            <a:r>
              <a:rPr kumimoji="1" lang="en-US" altLang="ja-JP" dirty="0"/>
              <a:t>(</a:t>
            </a:r>
            <a:r>
              <a:rPr kumimoji="1" lang="ja-JP" altLang="en-US" dirty="0"/>
              <a:t>笑</a:t>
            </a:r>
            <a:r>
              <a:rPr kumimoji="1" lang="en-US" altLang="ja-JP" dirty="0"/>
              <a:t>)</a:t>
            </a:r>
            <a:endParaRPr kumimoji="1" lang="ja-JP" altLang="en-US" dirty="0"/>
          </a:p>
        </p:txBody>
      </p:sp>
      <p:sp>
        <p:nvSpPr>
          <p:cNvPr id="4" name="スライド番号プレースホルダー 3"/>
          <p:cNvSpPr>
            <a:spLocks noGrp="1"/>
          </p:cNvSpPr>
          <p:nvPr>
            <p:ph type="sldNum" sz="quarter" idx="5"/>
          </p:nvPr>
        </p:nvSpPr>
        <p:spPr/>
        <p:txBody>
          <a:bodyPr/>
          <a:lstStyle/>
          <a:p>
            <a:fld id="{0E82FBDB-533E-4526-9ECF-B2ACD996C9F2}" type="slidenum">
              <a:rPr kumimoji="1" lang="ja-JP" altLang="en-US" smtClean="0"/>
              <a:t>8</a:t>
            </a:fld>
            <a:endParaRPr kumimoji="1" lang="ja-JP" altLang="en-US"/>
          </a:p>
        </p:txBody>
      </p:sp>
    </p:spTree>
    <p:extLst>
      <p:ext uri="{BB962C8B-B14F-4D97-AF65-F5344CB8AC3E}">
        <p14:creationId xmlns:p14="http://schemas.microsoft.com/office/powerpoint/2010/main" val="3327604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ひな形は、個人事業主・法人の両方を用意していますが、相手にお出しするときには、個人事業主・法人に応じて、いずれか一方のみを見せています。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0E82FBDB-533E-4526-9ECF-B2ACD996C9F2}" type="slidenum">
              <a:rPr kumimoji="1" lang="ja-JP" altLang="en-US" smtClean="0"/>
              <a:t>9</a:t>
            </a:fld>
            <a:endParaRPr kumimoji="1" lang="ja-JP" altLang="en-US"/>
          </a:p>
        </p:txBody>
      </p:sp>
    </p:spTree>
    <p:extLst>
      <p:ext uri="{BB962C8B-B14F-4D97-AF65-F5344CB8AC3E}">
        <p14:creationId xmlns:p14="http://schemas.microsoft.com/office/powerpoint/2010/main" val="3884538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左右 - 番号付き箇条書き">
    <p:spTree>
      <p:nvGrpSpPr>
        <p:cNvPr id="1" name=""/>
        <p:cNvGrpSpPr/>
        <p:nvPr/>
      </p:nvGrpSpPr>
      <p:grpSpPr>
        <a:xfrm>
          <a:off x="0" y="0"/>
          <a:ext cx="0" cy="0"/>
          <a:chOff x="0" y="0"/>
          <a:chExt cx="0" cy="0"/>
        </a:xfrm>
      </p:grpSpPr>
      <p:sp>
        <p:nvSpPr>
          <p:cNvPr id="5" name="正方形/長方形 4"/>
          <p:cNvSpPr/>
          <p:nvPr userDrawn="1"/>
        </p:nvSpPr>
        <p:spPr>
          <a:xfrm>
            <a:off x="0" y="0"/>
            <a:ext cx="7576457" cy="10285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タイトル 1"/>
          <p:cNvSpPr>
            <a:spLocks noGrp="1"/>
          </p:cNvSpPr>
          <p:nvPr>
            <p:ph type="title" hasCustomPrompt="1"/>
          </p:nvPr>
        </p:nvSpPr>
        <p:spPr>
          <a:xfrm>
            <a:off x="856344" y="2051163"/>
            <a:ext cx="6110514" cy="6183086"/>
          </a:xfrm>
        </p:spPr>
        <p:txBody>
          <a:bodyPr/>
          <a:lstStyle>
            <a:lvl1pPr algn="ctr">
              <a:defRPr>
                <a:solidFill>
                  <a:schemeClr val="bg1"/>
                </a:solidFill>
              </a:defRPr>
            </a:lvl1pPr>
          </a:lstStyle>
          <a:p>
            <a:r>
              <a:rPr kumimoji="1" lang="ja-JP" altLang="en-US" dirty="0"/>
              <a:t>スライドのタイトル</a:t>
            </a:r>
          </a:p>
        </p:txBody>
      </p:sp>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The Power of PowerPoint - thepopp.com</a:t>
            </a:r>
            <a:endParaRPr kumimoji="1" lang="ja-JP" altLang="en-US" dirty="0"/>
          </a:p>
        </p:txBody>
      </p:sp>
      <p:sp>
        <p:nvSpPr>
          <p:cNvPr id="6" name="テキスト プレースホルダー 5"/>
          <p:cNvSpPr>
            <a:spLocks noGrp="1"/>
          </p:cNvSpPr>
          <p:nvPr>
            <p:ph type="body" sz="quarter" idx="12" hasCustomPrompt="1"/>
          </p:nvPr>
        </p:nvSpPr>
        <p:spPr>
          <a:xfrm>
            <a:off x="8171543" y="1783556"/>
            <a:ext cx="9100457" cy="6718300"/>
          </a:xfrm>
        </p:spPr>
        <p:txBody>
          <a:bodyPr anchor="ctr">
            <a:normAutofit/>
          </a:bodyPr>
          <a:lstStyle>
            <a:lvl1pPr marL="504000" indent="-828000" algn="l">
              <a:lnSpc>
                <a:spcPct val="100000"/>
              </a:lnSpc>
              <a:spcBef>
                <a:spcPts val="4200"/>
              </a:spcBef>
              <a:buClr>
                <a:schemeClr val="accent1"/>
              </a:buClr>
              <a:buSzPct val="150000"/>
              <a:buFont typeface="+mj-lt"/>
              <a:buAutoNum type="arabicPeriod"/>
              <a:defRPr sz="3200"/>
            </a:lvl1pPr>
            <a:lvl3pPr>
              <a:defRPr>
                <a:solidFill>
                  <a:schemeClr val="tx2"/>
                </a:solidFill>
              </a:defRPr>
            </a:lvl3pPr>
          </a:lstStyle>
          <a:p>
            <a:pPr lvl="0"/>
            <a:r>
              <a:rPr kumimoji="1" lang="ja-JP" altLang="en-US" dirty="0"/>
              <a:t>テキスト</a:t>
            </a:r>
            <a:endParaRPr kumimoji="1" lang="en-US" altLang="ja-JP" dirty="0"/>
          </a:p>
        </p:txBody>
      </p:sp>
    </p:spTree>
    <p:extLst>
      <p:ext uri="{BB962C8B-B14F-4D97-AF65-F5344CB8AC3E}">
        <p14:creationId xmlns:p14="http://schemas.microsoft.com/office/powerpoint/2010/main" val="925330851"/>
      </p:ext>
    </p:extLst>
  </p:cSld>
  <p:clrMapOvr>
    <a:masterClrMapping/>
  </p:clrMapOvr>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つのキーワード">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a:t>スライドのタイトル</a:t>
            </a:r>
          </a:p>
        </p:txBody>
      </p:sp>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dirty="0"/>
              <a:t>Copyright @ Usami-</a:t>
            </a:r>
            <a:r>
              <a:rPr kumimoji="1" lang="en-US" altLang="ja-JP" dirty="0" err="1"/>
              <a:t>kaikei</a:t>
            </a:r>
            <a:endParaRPr kumimoji="1" lang="ja-JP" altLang="en-US" dirty="0"/>
          </a:p>
        </p:txBody>
      </p:sp>
      <p:cxnSp>
        <p:nvCxnSpPr>
          <p:cNvPr id="7" name="直線コネクタ 6"/>
          <p:cNvCxnSpPr/>
          <p:nvPr userDrawn="1"/>
        </p:nvCxnSpPr>
        <p:spPr>
          <a:xfrm>
            <a:off x="5375812" y="2111045"/>
            <a:ext cx="0" cy="1538385"/>
          </a:xfrm>
          <a:prstGeom prst="line">
            <a:avLst/>
          </a:prstGeom>
        </p:spPr>
        <p:style>
          <a:lnRef idx="1">
            <a:schemeClr val="accent1"/>
          </a:lnRef>
          <a:fillRef idx="0">
            <a:schemeClr val="accent1"/>
          </a:fillRef>
          <a:effectRef idx="0">
            <a:schemeClr val="accent1"/>
          </a:effectRef>
          <a:fontRef idx="minor">
            <a:schemeClr val="tx1"/>
          </a:fontRef>
        </p:style>
      </p:cxnSp>
      <p:sp>
        <p:nvSpPr>
          <p:cNvPr id="12" name="テキスト プレースホルダー 5"/>
          <p:cNvSpPr>
            <a:spLocks noGrp="1"/>
          </p:cNvSpPr>
          <p:nvPr>
            <p:ph type="body" sz="quarter" idx="13" hasCustomPrompt="1"/>
          </p:nvPr>
        </p:nvSpPr>
        <p:spPr>
          <a:xfrm>
            <a:off x="927100" y="2439309"/>
            <a:ext cx="4322689" cy="881856"/>
          </a:xfrm>
        </p:spPr>
        <p:txBody>
          <a:bodyPr anchor="ctr">
            <a:normAutofit/>
          </a:bodyPr>
          <a:lstStyle>
            <a:lvl1pPr marL="0" indent="0" algn="r">
              <a:lnSpc>
                <a:spcPct val="100000"/>
              </a:lnSpc>
              <a:spcBef>
                <a:spcPts val="0"/>
              </a:spcBef>
              <a:buNone/>
              <a:defRPr sz="3600">
                <a:solidFill>
                  <a:schemeClr val="accent1"/>
                </a:solidFill>
                <a:latin typeface="+mn-ea"/>
                <a:ea typeface="+mn-ea"/>
                <a:cs typeface="Spica Neue P Bold" panose="02000803000000000000" pitchFamily="2" charset="-128"/>
              </a:defRPr>
            </a:lvl1pPr>
          </a:lstStyle>
          <a:p>
            <a:pPr lvl="0"/>
            <a:r>
              <a:rPr kumimoji="1" lang="ja-JP" altLang="en-US" dirty="0"/>
              <a:t>キーワード</a:t>
            </a:r>
            <a:endParaRPr kumimoji="1" lang="en-US" altLang="ja-JP" dirty="0"/>
          </a:p>
        </p:txBody>
      </p:sp>
      <p:sp>
        <p:nvSpPr>
          <p:cNvPr id="13" name="テキスト プレースホルダー 5"/>
          <p:cNvSpPr>
            <a:spLocks noGrp="1"/>
          </p:cNvSpPr>
          <p:nvPr>
            <p:ph type="body" sz="quarter" idx="12" hasCustomPrompt="1"/>
          </p:nvPr>
        </p:nvSpPr>
        <p:spPr>
          <a:xfrm>
            <a:off x="5501836" y="2275176"/>
            <a:ext cx="11916116" cy="1210121"/>
          </a:xfrm>
        </p:spPr>
        <p:txBody>
          <a:bodyPr anchor="ctr">
            <a:normAutofit/>
          </a:bodyPr>
          <a:lstStyle>
            <a:lvl1pPr marL="0" indent="0" algn="l">
              <a:lnSpc>
                <a:spcPct val="120000"/>
              </a:lnSpc>
              <a:spcBef>
                <a:spcPts val="0"/>
              </a:spcBef>
              <a:buNone/>
              <a:defRPr sz="2800">
                <a:solidFill>
                  <a:schemeClr val="tx1"/>
                </a:solidFill>
              </a:defRPr>
            </a:lvl1pPr>
          </a:lstStyle>
          <a:p>
            <a:pPr lvl="0"/>
            <a:r>
              <a:rPr kumimoji="1" lang="ja-JP" altLang="en-US" dirty="0"/>
              <a:t>テキストを入力</a:t>
            </a:r>
            <a:endParaRPr kumimoji="1" lang="en-US" altLang="ja-JP" dirty="0"/>
          </a:p>
        </p:txBody>
      </p:sp>
      <p:cxnSp>
        <p:nvCxnSpPr>
          <p:cNvPr id="14" name="直線コネクタ 13"/>
          <p:cNvCxnSpPr/>
          <p:nvPr userDrawn="1"/>
        </p:nvCxnSpPr>
        <p:spPr>
          <a:xfrm>
            <a:off x="5375812" y="3914594"/>
            <a:ext cx="0" cy="1538385"/>
          </a:xfrm>
          <a:prstGeom prst="line">
            <a:avLst/>
          </a:prstGeom>
        </p:spPr>
        <p:style>
          <a:lnRef idx="1">
            <a:schemeClr val="accent1"/>
          </a:lnRef>
          <a:fillRef idx="0">
            <a:schemeClr val="accent1"/>
          </a:fillRef>
          <a:effectRef idx="0">
            <a:schemeClr val="accent1"/>
          </a:effectRef>
          <a:fontRef idx="minor">
            <a:schemeClr val="tx1"/>
          </a:fontRef>
        </p:style>
      </p:cxnSp>
      <p:sp>
        <p:nvSpPr>
          <p:cNvPr id="15" name="テキスト プレースホルダー 5"/>
          <p:cNvSpPr>
            <a:spLocks noGrp="1"/>
          </p:cNvSpPr>
          <p:nvPr>
            <p:ph type="body" sz="quarter" idx="14" hasCustomPrompt="1"/>
          </p:nvPr>
        </p:nvSpPr>
        <p:spPr>
          <a:xfrm>
            <a:off x="927100" y="4242858"/>
            <a:ext cx="4322689" cy="881856"/>
          </a:xfrm>
        </p:spPr>
        <p:txBody>
          <a:bodyPr anchor="ctr">
            <a:normAutofit/>
          </a:bodyPr>
          <a:lstStyle>
            <a:lvl1pPr marL="0" indent="0" algn="r">
              <a:lnSpc>
                <a:spcPct val="100000"/>
              </a:lnSpc>
              <a:spcBef>
                <a:spcPts val="0"/>
              </a:spcBef>
              <a:buNone/>
              <a:defRPr sz="3600">
                <a:solidFill>
                  <a:schemeClr val="accent1"/>
                </a:solidFill>
                <a:latin typeface="+mn-ea"/>
                <a:ea typeface="+mn-ea"/>
                <a:cs typeface="Spica Neue P Bold" panose="02000803000000000000" pitchFamily="2" charset="-128"/>
              </a:defRPr>
            </a:lvl1pPr>
          </a:lstStyle>
          <a:p>
            <a:pPr lvl="0"/>
            <a:r>
              <a:rPr kumimoji="1" lang="ja-JP" altLang="en-US" dirty="0"/>
              <a:t>キーワード</a:t>
            </a:r>
            <a:endParaRPr kumimoji="1" lang="en-US" altLang="ja-JP" dirty="0"/>
          </a:p>
        </p:txBody>
      </p:sp>
      <p:sp>
        <p:nvSpPr>
          <p:cNvPr id="16" name="テキスト プレースホルダー 5"/>
          <p:cNvSpPr>
            <a:spLocks noGrp="1"/>
          </p:cNvSpPr>
          <p:nvPr>
            <p:ph type="body" sz="quarter" idx="15" hasCustomPrompt="1"/>
          </p:nvPr>
        </p:nvSpPr>
        <p:spPr>
          <a:xfrm>
            <a:off x="5501836" y="4078725"/>
            <a:ext cx="11916116" cy="1210121"/>
          </a:xfrm>
        </p:spPr>
        <p:txBody>
          <a:bodyPr anchor="ctr">
            <a:normAutofit/>
          </a:bodyPr>
          <a:lstStyle>
            <a:lvl1pPr marL="0" indent="0" algn="l">
              <a:lnSpc>
                <a:spcPct val="120000"/>
              </a:lnSpc>
              <a:spcBef>
                <a:spcPts val="0"/>
              </a:spcBef>
              <a:buNone/>
              <a:defRPr sz="2800">
                <a:solidFill>
                  <a:schemeClr val="tx1"/>
                </a:solidFill>
              </a:defRPr>
            </a:lvl1pPr>
          </a:lstStyle>
          <a:p>
            <a:pPr lvl="0"/>
            <a:r>
              <a:rPr kumimoji="1" lang="ja-JP" altLang="en-US" dirty="0"/>
              <a:t>テキストを入力</a:t>
            </a:r>
            <a:endParaRPr kumimoji="1" lang="en-US" altLang="ja-JP" dirty="0"/>
          </a:p>
        </p:txBody>
      </p:sp>
      <p:cxnSp>
        <p:nvCxnSpPr>
          <p:cNvPr id="17" name="直線コネクタ 16"/>
          <p:cNvCxnSpPr/>
          <p:nvPr userDrawn="1"/>
        </p:nvCxnSpPr>
        <p:spPr>
          <a:xfrm>
            <a:off x="5375812" y="5718143"/>
            <a:ext cx="0" cy="1538385"/>
          </a:xfrm>
          <a:prstGeom prst="line">
            <a:avLst/>
          </a:prstGeom>
        </p:spPr>
        <p:style>
          <a:lnRef idx="1">
            <a:schemeClr val="accent1"/>
          </a:lnRef>
          <a:fillRef idx="0">
            <a:schemeClr val="accent1"/>
          </a:fillRef>
          <a:effectRef idx="0">
            <a:schemeClr val="accent1"/>
          </a:effectRef>
          <a:fontRef idx="minor">
            <a:schemeClr val="tx1"/>
          </a:fontRef>
        </p:style>
      </p:cxnSp>
      <p:sp>
        <p:nvSpPr>
          <p:cNvPr id="18" name="テキスト プレースホルダー 5"/>
          <p:cNvSpPr>
            <a:spLocks noGrp="1"/>
          </p:cNvSpPr>
          <p:nvPr>
            <p:ph type="body" sz="quarter" idx="16" hasCustomPrompt="1"/>
          </p:nvPr>
        </p:nvSpPr>
        <p:spPr>
          <a:xfrm>
            <a:off x="927100" y="6046407"/>
            <a:ext cx="4322689" cy="881856"/>
          </a:xfrm>
        </p:spPr>
        <p:txBody>
          <a:bodyPr anchor="ctr">
            <a:normAutofit/>
          </a:bodyPr>
          <a:lstStyle>
            <a:lvl1pPr marL="0" indent="0" algn="r">
              <a:lnSpc>
                <a:spcPct val="100000"/>
              </a:lnSpc>
              <a:spcBef>
                <a:spcPts val="0"/>
              </a:spcBef>
              <a:buNone/>
              <a:defRPr sz="3600">
                <a:solidFill>
                  <a:schemeClr val="accent1"/>
                </a:solidFill>
                <a:latin typeface="+mn-ea"/>
                <a:ea typeface="+mn-ea"/>
                <a:cs typeface="Spica Neue P Bold" panose="02000803000000000000" pitchFamily="2" charset="-128"/>
              </a:defRPr>
            </a:lvl1pPr>
          </a:lstStyle>
          <a:p>
            <a:pPr lvl="0"/>
            <a:r>
              <a:rPr kumimoji="1" lang="ja-JP" altLang="en-US" dirty="0"/>
              <a:t>キーワード</a:t>
            </a:r>
            <a:endParaRPr kumimoji="1" lang="en-US" altLang="ja-JP" dirty="0"/>
          </a:p>
        </p:txBody>
      </p:sp>
      <p:sp>
        <p:nvSpPr>
          <p:cNvPr id="19" name="テキスト プレースホルダー 5"/>
          <p:cNvSpPr>
            <a:spLocks noGrp="1"/>
          </p:cNvSpPr>
          <p:nvPr>
            <p:ph type="body" sz="quarter" idx="17" hasCustomPrompt="1"/>
          </p:nvPr>
        </p:nvSpPr>
        <p:spPr>
          <a:xfrm>
            <a:off x="5501836" y="5882274"/>
            <a:ext cx="11916116" cy="1210121"/>
          </a:xfrm>
        </p:spPr>
        <p:txBody>
          <a:bodyPr anchor="ctr">
            <a:normAutofit/>
          </a:bodyPr>
          <a:lstStyle>
            <a:lvl1pPr marL="0" indent="0" algn="l">
              <a:lnSpc>
                <a:spcPct val="120000"/>
              </a:lnSpc>
              <a:spcBef>
                <a:spcPts val="0"/>
              </a:spcBef>
              <a:buNone/>
              <a:defRPr sz="2800">
                <a:solidFill>
                  <a:schemeClr val="tx1"/>
                </a:solidFill>
              </a:defRPr>
            </a:lvl1pPr>
          </a:lstStyle>
          <a:p>
            <a:pPr lvl="0"/>
            <a:r>
              <a:rPr kumimoji="1" lang="ja-JP" altLang="en-US" dirty="0"/>
              <a:t>テキストを入力</a:t>
            </a:r>
            <a:endParaRPr kumimoji="1" lang="en-US" altLang="ja-JP" dirty="0"/>
          </a:p>
        </p:txBody>
      </p:sp>
      <p:cxnSp>
        <p:nvCxnSpPr>
          <p:cNvPr id="20" name="直線コネクタ 19"/>
          <p:cNvCxnSpPr/>
          <p:nvPr userDrawn="1"/>
        </p:nvCxnSpPr>
        <p:spPr>
          <a:xfrm>
            <a:off x="5375812" y="7521693"/>
            <a:ext cx="0" cy="1538385"/>
          </a:xfrm>
          <a:prstGeom prst="line">
            <a:avLst/>
          </a:prstGeom>
        </p:spPr>
        <p:style>
          <a:lnRef idx="1">
            <a:schemeClr val="accent1"/>
          </a:lnRef>
          <a:fillRef idx="0">
            <a:schemeClr val="accent1"/>
          </a:fillRef>
          <a:effectRef idx="0">
            <a:schemeClr val="accent1"/>
          </a:effectRef>
          <a:fontRef idx="minor">
            <a:schemeClr val="tx1"/>
          </a:fontRef>
        </p:style>
      </p:cxnSp>
      <p:sp>
        <p:nvSpPr>
          <p:cNvPr id="21" name="テキスト プレースホルダー 5"/>
          <p:cNvSpPr>
            <a:spLocks noGrp="1"/>
          </p:cNvSpPr>
          <p:nvPr>
            <p:ph type="body" sz="quarter" idx="18" hasCustomPrompt="1"/>
          </p:nvPr>
        </p:nvSpPr>
        <p:spPr>
          <a:xfrm>
            <a:off x="927100" y="7849957"/>
            <a:ext cx="4322689" cy="881856"/>
          </a:xfrm>
        </p:spPr>
        <p:txBody>
          <a:bodyPr anchor="ctr">
            <a:normAutofit/>
          </a:bodyPr>
          <a:lstStyle>
            <a:lvl1pPr marL="0" indent="0" algn="r">
              <a:lnSpc>
                <a:spcPct val="100000"/>
              </a:lnSpc>
              <a:spcBef>
                <a:spcPts val="0"/>
              </a:spcBef>
              <a:buNone/>
              <a:defRPr sz="3600">
                <a:solidFill>
                  <a:schemeClr val="accent1"/>
                </a:solidFill>
                <a:latin typeface="+mn-ea"/>
                <a:ea typeface="+mn-ea"/>
                <a:cs typeface="Spica Neue P Bold" panose="02000803000000000000" pitchFamily="2" charset="-128"/>
              </a:defRPr>
            </a:lvl1pPr>
          </a:lstStyle>
          <a:p>
            <a:pPr lvl="0"/>
            <a:r>
              <a:rPr kumimoji="1" lang="ja-JP" altLang="en-US" dirty="0"/>
              <a:t>キーワード</a:t>
            </a:r>
            <a:endParaRPr kumimoji="1" lang="en-US" altLang="ja-JP" dirty="0"/>
          </a:p>
        </p:txBody>
      </p:sp>
      <p:sp>
        <p:nvSpPr>
          <p:cNvPr id="22" name="テキスト プレースホルダー 5"/>
          <p:cNvSpPr>
            <a:spLocks noGrp="1"/>
          </p:cNvSpPr>
          <p:nvPr>
            <p:ph type="body" sz="quarter" idx="19" hasCustomPrompt="1"/>
          </p:nvPr>
        </p:nvSpPr>
        <p:spPr>
          <a:xfrm>
            <a:off x="5501836" y="7685824"/>
            <a:ext cx="11916116" cy="1210121"/>
          </a:xfrm>
        </p:spPr>
        <p:txBody>
          <a:bodyPr anchor="ctr">
            <a:normAutofit/>
          </a:bodyPr>
          <a:lstStyle>
            <a:lvl1pPr marL="0" indent="0" algn="l">
              <a:lnSpc>
                <a:spcPct val="120000"/>
              </a:lnSpc>
              <a:spcBef>
                <a:spcPts val="0"/>
              </a:spcBef>
              <a:buNone/>
              <a:defRPr sz="2800">
                <a:solidFill>
                  <a:schemeClr val="tx1"/>
                </a:solidFill>
              </a:defRPr>
            </a:lvl1pPr>
          </a:lstStyle>
          <a:p>
            <a:pPr lvl="0"/>
            <a:r>
              <a:rPr kumimoji="1" lang="ja-JP" altLang="en-US" dirty="0"/>
              <a:t>テキストを入力</a:t>
            </a:r>
            <a:endParaRPr kumimoji="1" lang="en-US" altLang="ja-JP" dirty="0"/>
          </a:p>
        </p:txBody>
      </p:sp>
    </p:spTree>
    <p:extLst>
      <p:ext uri="{BB962C8B-B14F-4D97-AF65-F5344CB8AC3E}">
        <p14:creationId xmlns:p14="http://schemas.microsoft.com/office/powerpoint/2010/main" val="1954678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テキスト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a:t>スライドのタイトル</a:t>
            </a:r>
          </a:p>
        </p:txBody>
      </p:sp>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dirty="0"/>
              <a:t>Copyright @ Usami-</a:t>
            </a:r>
            <a:r>
              <a:rPr kumimoji="1" lang="en-US" altLang="ja-JP" dirty="0" err="1"/>
              <a:t>kaikei</a:t>
            </a:r>
            <a:endParaRPr kumimoji="1" lang="ja-JP" altLang="en-US" dirty="0"/>
          </a:p>
        </p:txBody>
      </p:sp>
      <p:sp>
        <p:nvSpPr>
          <p:cNvPr id="6" name="テキスト プレースホルダー 5"/>
          <p:cNvSpPr>
            <a:spLocks noGrp="1"/>
          </p:cNvSpPr>
          <p:nvPr>
            <p:ph type="body" sz="quarter" idx="12" hasCustomPrompt="1"/>
          </p:nvPr>
        </p:nvSpPr>
        <p:spPr>
          <a:xfrm>
            <a:off x="2628900" y="3053556"/>
            <a:ext cx="13030200" cy="4178300"/>
          </a:xfrm>
        </p:spPr>
        <p:txBody>
          <a:bodyPr anchor="ctr">
            <a:normAutofit/>
          </a:bodyPr>
          <a:lstStyle>
            <a:lvl1pPr marL="0" indent="0" algn="ctr">
              <a:lnSpc>
                <a:spcPct val="120000"/>
              </a:lnSpc>
              <a:spcBef>
                <a:spcPts val="0"/>
              </a:spcBef>
              <a:buNone/>
              <a:defRPr sz="3200"/>
            </a:lvl1pPr>
          </a:lstStyle>
          <a:p>
            <a:pPr lvl="0"/>
            <a:r>
              <a:rPr kumimoji="1" lang="ja-JP" altLang="en-US" dirty="0"/>
              <a:t>テキストを入力</a:t>
            </a:r>
            <a:endParaRPr kumimoji="1" lang="en-US" altLang="ja-JP" dirty="0"/>
          </a:p>
        </p:txBody>
      </p:sp>
    </p:spTree>
    <p:extLst>
      <p:ext uri="{BB962C8B-B14F-4D97-AF65-F5344CB8AC3E}">
        <p14:creationId xmlns:p14="http://schemas.microsoft.com/office/powerpoint/2010/main" val="4246948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見出しとテキスト - 下">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dirty="0"/>
              <a:t>Copyright @ Usami-</a:t>
            </a:r>
            <a:r>
              <a:rPr kumimoji="1" lang="en-US" altLang="ja-JP" dirty="0" err="1"/>
              <a:t>kaikei</a:t>
            </a:r>
            <a:endParaRPr kumimoji="1" lang="ja-JP" altLang="en-US" dirty="0"/>
          </a:p>
        </p:txBody>
      </p:sp>
      <p:sp>
        <p:nvSpPr>
          <p:cNvPr id="5" name="テキスト プレースホルダー 5"/>
          <p:cNvSpPr>
            <a:spLocks noGrp="1"/>
          </p:cNvSpPr>
          <p:nvPr>
            <p:ph type="body" sz="quarter" idx="12" hasCustomPrompt="1"/>
          </p:nvPr>
        </p:nvSpPr>
        <p:spPr>
          <a:xfrm>
            <a:off x="2628900" y="7458869"/>
            <a:ext cx="13030200" cy="1989931"/>
          </a:xfrm>
        </p:spPr>
        <p:txBody>
          <a:bodyPr anchor="t">
            <a:normAutofit/>
          </a:bodyPr>
          <a:lstStyle>
            <a:lvl1pPr marL="0" indent="0" algn="l">
              <a:lnSpc>
                <a:spcPct val="120000"/>
              </a:lnSpc>
              <a:spcBef>
                <a:spcPts val="0"/>
              </a:spcBef>
              <a:buNone/>
              <a:defRPr sz="2800">
                <a:solidFill>
                  <a:schemeClr val="tx1"/>
                </a:solidFill>
              </a:defRPr>
            </a:lvl1pPr>
          </a:lstStyle>
          <a:p>
            <a:pPr lvl="0"/>
            <a:r>
              <a:rPr kumimoji="1" lang="ja-JP" altLang="en-US" dirty="0"/>
              <a:t>テキストを入力</a:t>
            </a:r>
            <a:endParaRPr kumimoji="1" lang="en-US" altLang="ja-JP" dirty="0"/>
          </a:p>
        </p:txBody>
      </p:sp>
      <p:sp>
        <p:nvSpPr>
          <p:cNvPr id="6" name="テキスト プレースホルダー 5"/>
          <p:cNvSpPr>
            <a:spLocks noGrp="1"/>
          </p:cNvSpPr>
          <p:nvPr>
            <p:ph type="body" sz="quarter" idx="13" hasCustomPrompt="1"/>
          </p:nvPr>
        </p:nvSpPr>
        <p:spPr>
          <a:xfrm>
            <a:off x="2628900" y="6533660"/>
            <a:ext cx="13030200" cy="881856"/>
          </a:xfrm>
        </p:spPr>
        <p:txBody>
          <a:bodyPr anchor="b">
            <a:normAutofit/>
          </a:bodyPr>
          <a:lstStyle>
            <a:lvl1pPr marL="0" indent="0" algn="l">
              <a:lnSpc>
                <a:spcPct val="100000"/>
              </a:lnSpc>
              <a:spcBef>
                <a:spcPts val="0"/>
              </a:spcBef>
              <a:buNone/>
              <a:defRPr sz="3600">
                <a:solidFill>
                  <a:schemeClr val="accent1"/>
                </a:solidFill>
                <a:latin typeface="+mn-ea"/>
                <a:ea typeface="+mn-ea"/>
                <a:cs typeface="Spica Neue P Bold" panose="02000803000000000000" pitchFamily="2" charset="-128"/>
              </a:defRPr>
            </a:lvl1pPr>
          </a:lstStyle>
          <a:p>
            <a:pPr lvl="0"/>
            <a:r>
              <a:rPr kumimoji="1" lang="ja-JP" altLang="en-US" dirty="0"/>
              <a:t>見出しを入力</a:t>
            </a:r>
            <a:endParaRPr kumimoji="1" lang="en-US" altLang="ja-JP" dirty="0"/>
          </a:p>
        </p:txBody>
      </p:sp>
      <p:cxnSp>
        <p:nvCxnSpPr>
          <p:cNvPr id="7" name="直線コネクタ 6"/>
          <p:cNvCxnSpPr/>
          <p:nvPr userDrawn="1"/>
        </p:nvCxnSpPr>
        <p:spPr>
          <a:xfrm>
            <a:off x="2628900" y="6527800"/>
            <a:ext cx="156591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67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順番説明用 - 1">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dirty="0"/>
              <a:t>Copyright @ Usami-</a:t>
            </a:r>
            <a:r>
              <a:rPr kumimoji="1" lang="en-US" altLang="ja-JP" dirty="0" err="1"/>
              <a:t>kaikei</a:t>
            </a:r>
            <a:endParaRPr kumimoji="1" lang="ja-JP" altLang="en-US" dirty="0"/>
          </a:p>
        </p:txBody>
      </p:sp>
      <p:sp>
        <p:nvSpPr>
          <p:cNvPr id="8" name="テキスト プレースホルダー 5"/>
          <p:cNvSpPr>
            <a:spLocks noGrp="1"/>
          </p:cNvSpPr>
          <p:nvPr>
            <p:ph type="body" sz="quarter" idx="14" hasCustomPrompt="1"/>
          </p:nvPr>
        </p:nvSpPr>
        <p:spPr>
          <a:xfrm>
            <a:off x="2628900" y="2101453"/>
            <a:ext cx="14986000" cy="5031978"/>
          </a:xfrm>
        </p:spPr>
        <p:txBody>
          <a:bodyPr anchor="ctr">
            <a:normAutofit/>
          </a:bodyPr>
          <a:lstStyle>
            <a:lvl1pPr marL="742950" indent="-792000" algn="l">
              <a:lnSpc>
                <a:spcPct val="120000"/>
              </a:lnSpc>
              <a:spcBef>
                <a:spcPts val="3000"/>
              </a:spcBef>
              <a:buClr>
                <a:schemeClr val="accent1"/>
              </a:buClr>
              <a:buSzPct val="150000"/>
              <a:buFont typeface="+mj-lt"/>
              <a:buAutoNum type="arabicPeriod"/>
              <a:defRPr sz="3600">
                <a:solidFill>
                  <a:schemeClr val="tx1"/>
                </a:solidFill>
              </a:defRPr>
            </a:lvl1pPr>
          </a:lstStyle>
          <a:p>
            <a:pPr lvl="0"/>
            <a:r>
              <a:rPr kumimoji="1" lang="ja-JP" altLang="en-US" dirty="0"/>
              <a:t>テキストを入力</a:t>
            </a:r>
            <a:endParaRPr kumimoji="1" lang="en-US" altLang="ja-JP" dirty="0"/>
          </a:p>
        </p:txBody>
      </p:sp>
      <p:sp>
        <p:nvSpPr>
          <p:cNvPr id="9" name="テキスト プレースホルダー 5"/>
          <p:cNvSpPr>
            <a:spLocks noGrp="1"/>
          </p:cNvSpPr>
          <p:nvPr>
            <p:ph type="body" sz="quarter" idx="12" hasCustomPrompt="1"/>
          </p:nvPr>
        </p:nvSpPr>
        <p:spPr>
          <a:xfrm>
            <a:off x="2628900" y="7458869"/>
            <a:ext cx="13030200" cy="1989931"/>
          </a:xfrm>
        </p:spPr>
        <p:txBody>
          <a:bodyPr anchor="t">
            <a:normAutofit/>
          </a:bodyPr>
          <a:lstStyle>
            <a:lvl1pPr marL="0" indent="0" algn="l">
              <a:lnSpc>
                <a:spcPct val="120000"/>
              </a:lnSpc>
              <a:spcBef>
                <a:spcPts val="0"/>
              </a:spcBef>
              <a:buNone/>
              <a:defRPr sz="2800">
                <a:solidFill>
                  <a:schemeClr val="tx1"/>
                </a:solidFill>
              </a:defRPr>
            </a:lvl1pPr>
          </a:lstStyle>
          <a:p>
            <a:pPr lvl="0"/>
            <a:r>
              <a:rPr kumimoji="1" lang="ja-JP" altLang="en-US" dirty="0"/>
              <a:t>テキストを入力</a:t>
            </a:r>
            <a:endParaRPr kumimoji="1" lang="en-US" altLang="ja-JP" dirty="0"/>
          </a:p>
        </p:txBody>
      </p:sp>
      <p:cxnSp>
        <p:nvCxnSpPr>
          <p:cNvPr id="10" name="直線コネクタ 9"/>
          <p:cNvCxnSpPr/>
          <p:nvPr userDrawn="1"/>
        </p:nvCxnSpPr>
        <p:spPr>
          <a:xfrm>
            <a:off x="2628900" y="7306469"/>
            <a:ext cx="156591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5658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順番説明用 - 2">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dirty="0"/>
              <a:t>Copyright @ Usami-</a:t>
            </a:r>
            <a:r>
              <a:rPr kumimoji="1" lang="en-US" altLang="ja-JP" dirty="0" err="1"/>
              <a:t>kaikei</a:t>
            </a:r>
            <a:endParaRPr kumimoji="1" lang="ja-JP" altLang="en-US" dirty="0"/>
          </a:p>
        </p:txBody>
      </p:sp>
      <p:sp>
        <p:nvSpPr>
          <p:cNvPr id="5" name="テキスト プレースホルダー 5"/>
          <p:cNvSpPr>
            <a:spLocks noGrp="1"/>
          </p:cNvSpPr>
          <p:nvPr>
            <p:ph type="body" sz="quarter" idx="12" hasCustomPrompt="1"/>
          </p:nvPr>
        </p:nvSpPr>
        <p:spPr>
          <a:xfrm>
            <a:off x="2628900" y="7458869"/>
            <a:ext cx="13030200" cy="1989931"/>
          </a:xfrm>
        </p:spPr>
        <p:txBody>
          <a:bodyPr anchor="t">
            <a:normAutofit/>
          </a:bodyPr>
          <a:lstStyle>
            <a:lvl1pPr marL="0" indent="0" algn="l">
              <a:lnSpc>
                <a:spcPct val="120000"/>
              </a:lnSpc>
              <a:spcBef>
                <a:spcPts val="0"/>
              </a:spcBef>
              <a:buNone/>
              <a:defRPr sz="2800">
                <a:solidFill>
                  <a:schemeClr val="tx1"/>
                </a:solidFill>
              </a:defRPr>
            </a:lvl1pPr>
          </a:lstStyle>
          <a:p>
            <a:pPr lvl="0"/>
            <a:r>
              <a:rPr kumimoji="1" lang="ja-JP" altLang="en-US" dirty="0"/>
              <a:t>テキストを入力</a:t>
            </a:r>
            <a:endParaRPr kumimoji="1" lang="en-US" altLang="ja-JP" dirty="0"/>
          </a:p>
        </p:txBody>
      </p:sp>
      <p:sp>
        <p:nvSpPr>
          <p:cNvPr id="6" name="テキスト プレースホルダー 5"/>
          <p:cNvSpPr>
            <a:spLocks noGrp="1"/>
          </p:cNvSpPr>
          <p:nvPr>
            <p:ph type="body" sz="quarter" idx="13" hasCustomPrompt="1"/>
          </p:nvPr>
        </p:nvSpPr>
        <p:spPr>
          <a:xfrm>
            <a:off x="2628900" y="6533660"/>
            <a:ext cx="13030200" cy="881856"/>
          </a:xfrm>
        </p:spPr>
        <p:txBody>
          <a:bodyPr anchor="b">
            <a:normAutofit/>
          </a:bodyPr>
          <a:lstStyle>
            <a:lvl1pPr marL="0" indent="0" algn="l">
              <a:lnSpc>
                <a:spcPct val="100000"/>
              </a:lnSpc>
              <a:spcBef>
                <a:spcPts val="0"/>
              </a:spcBef>
              <a:buNone/>
              <a:defRPr sz="3600">
                <a:solidFill>
                  <a:schemeClr val="accent1"/>
                </a:solidFill>
                <a:latin typeface="+mn-ea"/>
                <a:ea typeface="+mn-ea"/>
                <a:cs typeface="Spica Neue P Bold" panose="02000803000000000000" pitchFamily="2" charset="-128"/>
              </a:defRPr>
            </a:lvl1pPr>
          </a:lstStyle>
          <a:p>
            <a:pPr lvl="0"/>
            <a:r>
              <a:rPr kumimoji="1" lang="ja-JP" altLang="en-US" dirty="0"/>
              <a:t>見出しを入力</a:t>
            </a:r>
            <a:endParaRPr kumimoji="1" lang="en-US" altLang="ja-JP" dirty="0"/>
          </a:p>
        </p:txBody>
      </p:sp>
      <p:cxnSp>
        <p:nvCxnSpPr>
          <p:cNvPr id="7" name="直線コネクタ 6"/>
          <p:cNvCxnSpPr/>
          <p:nvPr userDrawn="1"/>
        </p:nvCxnSpPr>
        <p:spPr>
          <a:xfrm>
            <a:off x="2628900" y="6527800"/>
            <a:ext cx="156591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テキスト プレースホルダー 5"/>
          <p:cNvSpPr>
            <a:spLocks noGrp="1"/>
          </p:cNvSpPr>
          <p:nvPr>
            <p:ph type="body" sz="quarter" idx="14" hasCustomPrompt="1"/>
          </p:nvPr>
        </p:nvSpPr>
        <p:spPr>
          <a:xfrm>
            <a:off x="2628900" y="2101453"/>
            <a:ext cx="14986000" cy="4253309"/>
          </a:xfrm>
        </p:spPr>
        <p:txBody>
          <a:bodyPr anchor="ctr">
            <a:normAutofit/>
          </a:bodyPr>
          <a:lstStyle>
            <a:lvl1pPr marL="742950" indent="-792000" algn="l">
              <a:lnSpc>
                <a:spcPct val="120000"/>
              </a:lnSpc>
              <a:spcBef>
                <a:spcPts val="3000"/>
              </a:spcBef>
              <a:buClr>
                <a:schemeClr val="accent1"/>
              </a:buClr>
              <a:buSzPct val="150000"/>
              <a:buFont typeface="+mj-lt"/>
              <a:buAutoNum type="arabicPeriod"/>
              <a:defRPr sz="3600">
                <a:solidFill>
                  <a:schemeClr val="tx1"/>
                </a:solidFill>
              </a:defRPr>
            </a:lvl1pPr>
          </a:lstStyle>
          <a:p>
            <a:pPr lvl="0"/>
            <a:r>
              <a:rPr kumimoji="1" lang="ja-JP" altLang="en-US" dirty="0"/>
              <a:t>テキストを入力</a:t>
            </a:r>
            <a:endParaRPr kumimoji="1" lang="en-US" altLang="ja-JP" dirty="0"/>
          </a:p>
        </p:txBody>
      </p:sp>
    </p:spTree>
    <p:extLst>
      <p:ext uri="{BB962C8B-B14F-4D97-AF65-F5344CB8AC3E}">
        <p14:creationId xmlns:p14="http://schemas.microsoft.com/office/powerpoint/2010/main" val="707821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テキスト - 下">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dirty="0"/>
              <a:t>Copyright @ Usami-</a:t>
            </a:r>
            <a:r>
              <a:rPr kumimoji="1" lang="en-US" altLang="ja-JP" dirty="0" err="1"/>
              <a:t>kaikei</a:t>
            </a:r>
            <a:endParaRPr kumimoji="1" lang="ja-JP" altLang="en-US" dirty="0"/>
          </a:p>
        </p:txBody>
      </p:sp>
      <p:sp>
        <p:nvSpPr>
          <p:cNvPr id="5" name="テキスト プレースホルダー 5"/>
          <p:cNvSpPr>
            <a:spLocks noGrp="1"/>
          </p:cNvSpPr>
          <p:nvPr>
            <p:ph type="body" sz="quarter" idx="12" hasCustomPrompt="1"/>
          </p:nvPr>
        </p:nvSpPr>
        <p:spPr>
          <a:xfrm>
            <a:off x="2628900" y="7458869"/>
            <a:ext cx="13030200" cy="1989931"/>
          </a:xfrm>
        </p:spPr>
        <p:txBody>
          <a:bodyPr anchor="t">
            <a:normAutofit/>
          </a:bodyPr>
          <a:lstStyle>
            <a:lvl1pPr marL="0" indent="0" algn="l">
              <a:lnSpc>
                <a:spcPct val="120000"/>
              </a:lnSpc>
              <a:spcBef>
                <a:spcPts val="0"/>
              </a:spcBef>
              <a:buNone/>
              <a:defRPr sz="2800">
                <a:solidFill>
                  <a:schemeClr val="tx1"/>
                </a:solidFill>
              </a:defRPr>
            </a:lvl1pPr>
          </a:lstStyle>
          <a:p>
            <a:pPr lvl="0"/>
            <a:r>
              <a:rPr kumimoji="1" lang="ja-JP" altLang="en-US" dirty="0"/>
              <a:t>テキストを入力</a:t>
            </a:r>
            <a:endParaRPr kumimoji="1" lang="en-US" altLang="ja-JP" dirty="0"/>
          </a:p>
        </p:txBody>
      </p:sp>
      <p:cxnSp>
        <p:nvCxnSpPr>
          <p:cNvPr id="7" name="直線コネクタ 6"/>
          <p:cNvCxnSpPr/>
          <p:nvPr userDrawn="1"/>
        </p:nvCxnSpPr>
        <p:spPr>
          <a:xfrm>
            <a:off x="2628900" y="7306469"/>
            <a:ext cx="156591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062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箇条書きスライド">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a:t>スライドのタイトル</a:t>
            </a:r>
          </a:p>
        </p:txBody>
      </p:sp>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dirty="0"/>
              <a:t>Copyright @ Usami-</a:t>
            </a:r>
            <a:r>
              <a:rPr kumimoji="1" lang="en-US" altLang="ja-JP" dirty="0" err="1"/>
              <a:t>kaikei</a:t>
            </a:r>
            <a:endParaRPr kumimoji="1" lang="ja-JP" altLang="en-US" dirty="0"/>
          </a:p>
        </p:txBody>
      </p:sp>
      <p:sp>
        <p:nvSpPr>
          <p:cNvPr id="6" name="テキスト プレースホルダー 5"/>
          <p:cNvSpPr>
            <a:spLocks noGrp="1"/>
          </p:cNvSpPr>
          <p:nvPr>
            <p:ph type="body" sz="quarter" idx="12" hasCustomPrompt="1"/>
          </p:nvPr>
        </p:nvSpPr>
        <p:spPr>
          <a:xfrm>
            <a:off x="2628900" y="4102100"/>
            <a:ext cx="13030200" cy="4583906"/>
          </a:xfrm>
        </p:spPr>
        <p:txBody>
          <a:bodyPr anchor="t">
            <a:normAutofit/>
          </a:bodyPr>
          <a:lstStyle>
            <a:lvl1pPr marL="457200" indent="-457200" algn="l">
              <a:lnSpc>
                <a:spcPct val="120000"/>
              </a:lnSpc>
              <a:spcBef>
                <a:spcPts val="1200"/>
              </a:spcBef>
              <a:buClr>
                <a:schemeClr val="accent1"/>
              </a:buClr>
              <a:buFont typeface="Wingdings" panose="05000000000000000000" pitchFamily="2" charset="2"/>
              <a:buChar char="n"/>
              <a:defRPr sz="3200"/>
            </a:lvl1pPr>
            <a:lvl2pPr>
              <a:lnSpc>
                <a:spcPct val="120000"/>
              </a:lnSpc>
              <a:defRPr/>
            </a:lvl2pPr>
            <a:lvl3pPr>
              <a:lnSpc>
                <a:spcPct val="120000"/>
              </a:lnSpc>
              <a:defRPr>
                <a:solidFill>
                  <a:schemeClr val="tx2"/>
                </a:solidFill>
              </a:defRPr>
            </a:lvl3pPr>
          </a:lstStyle>
          <a:p>
            <a:pPr lvl="0"/>
            <a:r>
              <a:rPr kumimoji="1" lang="ja-JP" altLang="en-US" dirty="0"/>
              <a:t>第</a:t>
            </a:r>
            <a:r>
              <a:rPr kumimoji="1" lang="en-US" altLang="ja-JP" dirty="0"/>
              <a:t>1</a:t>
            </a:r>
            <a:r>
              <a:rPr kumimoji="1" lang="ja-JP" altLang="en-US" dirty="0"/>
              <a:t>レベル</a:t>
            </a:r>
            <a:endParaRPr kumimoji="1" lang="en-US" altLang="ja-JP" dirty="0"/>
          </a:p>
          <a:p>
            <a:pPr lvl="1"/>
            <a:r>
              <a:rPr kumimoji="1" lang="ja-JP" altLang="en-US" dirty="0"/>
              <a:t>第</a:t>
            </a:r>
            <a:r>
              <a:rPr kumimoji="1" lang="en-US" altLang="ja-JP" dirty="0"/>
              <a:t>2</a:t>
            </a:r>
            <a:r>
              <a:rPr kumimoji="1" lang="ja-JP" altLang="en-US" dirty="0"/>
              <a:t>レベル</a:t>
            </a:r>
            <a:endParaRPr kumimoji="1" lang="en-US" altLang="ja-JP" dirty="0"/>
          </a:p>
          <a:p>
            <a:pPr lvl="2"/>
            <a:r>
              <a:rPr kumimoji="1" lang="ja-JP" altLang="en-US" dirty="0"/>
              <a:t>第</a:t>
            </a:r>
            <a:r>
              <a:rPr kumimoji="1" lang="en-US" altLang="ja-JP" dirty="0"/>
              <a:t>3</a:t>
            </a:r>
            <a:r>
              <a:rPr kumimoji="1" lang="ja-JP" altLang="en-US" dirty="0"/>
              <a:t>レベル</a:t>
            </a:r>
            <a:endParaRPr kumimoji="1" lang="en-US" altLang="ja-JP" dirty="0"/>
          </a:p>
        </p:txBody>
      </p:sp>
      <p:cxnSp>
        <p:nvCxnSpPr>
          <p:cNvPr id="7" name="直線コネクタ 6"/>
          <p:cNvCxnSpPr/>
          <p:nvPr userDrawn="1"/>
        </p:nvCxnSpPr>
        <p:spPr>
          <a:xfrm>
            <a:off x="2628900" y="3911600"/>
            <a:ext cx="156591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024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箇条書きスライド - 上が広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a:t>スライドのタイトル</a:t>
            </a:r>
          </a:p>
        </p:txBody>
      </p:sp>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dirty="0"/>
              <a:t>Copyright @ Usami-</a:t>
            </a:r>
            <a:r>
              <a:rPr kumimoji="1" lang="en-US" altLang="ja-JP" dirty="0" err="1"/>
              <a:t>kaikei</a:t>
            </a:r>
            <a:endParaRPr kumimoji="1" lang="ja-JP" altLang="en-US" dirty="0"/>
          </a:p>
        </p:txBody>
      </p:sp>
      <p:sp>
        <p:nvSpPr>
          <p:cNvPr id="6" name="テキスト プレースホルダー 5"/>
          <p:cNvSpPr>
            <a:spLocks noGrp="1"/>
          </p:cNvSpPr>
          <p:nvPr>
            <p:ph type="body" sz="quarter" idx="12" hasCustomPrompt="1"/>
          </p:nvPr>
        </p:nvSpPr>
        <p:spPr>
          <a:xfrm>
            <a:off x="2628900" y="5689600"/>
            <a:ext cx="13030200" cy="3403600"/>
          </a:xfrm>
        </p:spPr>
        <p:txBody>
          <a:bodyPr anchor="t">
            <a:normAutofit/>
          </a:bodyPr>
          <a:lstStyle>
            <a:lvl1pPr marL="457200" indent="-457200" algn="l">
              <a:lnSpc>
                <a:spcPct val="120000"/>
              </a:lnSpc>
              <a:spcBef>
                <a:spcPts val="1200"/>
              </a:spcBef>
              <a:buClr>
                <a:schemeClr val="accent1"/>
              </a:buClr>
              <a:buFont typeface="Wingdings" panose="05000000000000000000" pitchFamily="2" charset="2"/>
              <a:buChar char="n"/>
              <a:defRPr sz="3200"/>
            </a:lvl1pPr>
            <a:lvl2pPr>
              <a:lnSpc>
                <a:spcPct val="120000"/>
              </a:lnSpc>
              <a:defRPr/>
            </a:lvl2pPr>
            <a:lvl3pPr>
              <a:lnSpc>
                <a:spcPct val="120000"/>
              </a:lnSpc>
              <a:defRPr>
                <a:solidFill>
                  <a:schemeClr val="tx2"/>
                </a:solidFill>
              </a:defRPr>
            </a:lvl3pPr>
          </a:lstStyle>
          <a:p>
            <a:pPr lvl="0"/>
            <a:r>
              <a:rPr kumimoji="1" lang="ja-JP" altLang="en-US" dirty="0"/>
              <a:t>第</a:t>
            </a:r>
            <a:r>
              <a:rPr kumimoji="1" lang="en-US" altLang="ja-JP" dirty="0"/>
              <a:t>1</a:t>
            </a:r>
            <a:r>
              <a:rPr kumimoji="1" lang="ja-JP" altLang="en-US" dirty="0"/>
              <a:t>レベル</a:t>
            </a:r>
            <a:endParaRPr kumimoji="1" lang="en-US" altLang="ja-JP" dirty="0"/>
          </a:p>
          <a:p>
            <a:pPr lvl="1"/>
            <a:r>
              <a:rPr kumimoji="1" lang="ja-JP" altLang="en-US" dirty="0"/>
              <a:t>第</a:t>
            </a:r>
            <a:r>
              <a:rPr kumimoji="1" lang="en-US" altLang="ja-JP" dirty="0"/>
              <a:t>2</a:t>
            </a:r>
            <a:r>
              <a:rPr kumimoji="1" lang="ja-JP" altLang="en-US" dirty="0"/>
              <a:t>レベル</a:t>
            </a:r>
            <a:endParaRPr kumimoji="1" lang="en-US" altLang="ja-JP" dirty="0"/>
          </a:p>
          <a:p>
            <a:pPr lvl="2"/>
            <a:r>
              <a:rPr kumimoji="1" lang="ja-JP" altLang="en-US" dirty="0"/>
              <a:t>第</a:t>
            </a:r>
            <a:r>
              <a:rPr kumimoji="1" lang="en-US" altLang="ja-JP" dirty="0"/>
              <a:t>3</a:t>
            </a:r>
            <a:r>
              <a:rPr kumimoji="1" lang="ja-JP" altLang="en-US" dirty="0"/>
              <a:t>レベル</a:t>
            </a:r>
            <a:endParaRPr kumimoji="1" lang="en-US" altLang="ja-JP" dirty="0"/>
          </a:p>
        </p:txBody>
      </p:sp>
      <p:cxnSp>
        <p:nvCxnSpPr>
          <p:cNvPr id="7" name="直線コネクタ 6"/>
          <p:cNvCxnSpPr/>
          <p:nvPr userDrawn="1"/>
        </p:nvCxnSpPr>
        <p:spPr>
          <a:xfrm>
            <a:off x="2628900" y="5499100"/>
            <a:ext cx="156591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009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箇条書きスライド - 見出しあり">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a:t>スライドのタイトル</a:t>
            </a:r>
          </a:p>
        </p:txBody>
      </p:sp>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dirty="0"/>
              <a:t>Copyright @ Usami-</a:t>
            </a:r>
            <a:r>
              <a:rPr kumimoji="1" lang="en-US" altLang="ja-JP" dirty="0" err="1"/>
              <a:t>kaikei</a:t>
            </a:r>
            <a:endParaRPr kumimoji="1" lang="ja-JP" altLang="en-US" dirty="0"/>
          </a:p>
        </p:txBody>
      </p:sp>
      <p:sp>
        <p:nvSpPr>
          <p:cNvPr id="6" name="テキスト プレースホルダー 5"/>
          <p:cNvSpPr>
            <a:spLocks noGrp="1"/>
          </p:cNvSpPr>
          <p:nvPr>
            <p:ph type="body" sz="quarter" idx="12" hasCustomPrompt="1"/>
          </p:nvPr>
        </p:nvSpPr>
        <p:spPr>
          <a:xfrm>
            <a:off x="2628900" y="3259137"/>
            <a:ext cx="13030200" cy="2336800"/>
          </a:xfrm>
        </p:spPr>
        <p:txBody>
          <a:bodyPr anchor="t">
            <a:normAutofit/>
          </a:bodyPr>
          <a:lstStyle>
            <a:lvl1pPr marL="457200" indent="-457200" algn="l">
              <a:lnSpc>
                <a:spcPct val="120000"/>
              </a:lnSpc>
              <a:spcBef>
                <a:spcPts val="1200"/>
              </a:spcBef>
              <a:buClr>
                <a:schemeClr val="accent1"/>
              </a:buClr>
              <a:buFont typeface="Wingdings" panose="05000000000000000000" pitchFamily="2" charset="2"/>
              <a:buChar char="n"/>
              <a:defRPr sz="2800"/>
            </a:lvl1pPr>
            <a:lvl2pPr>
              <a:lnSpc>
                <a:spcPct val="120000"/>
              </a:lnSpc>
              <a:defRPr/>
            </a:lvl2pPr>
            <a:lvl3pPr>
              <a:lnSpc>
                <a:spcPct val="120000"/>
              </a:lnSpc>
              <a:defRPr>
                <a:solidFill>
                  <a:schemeClr val="tx2"/>
                </a:solidFill>
              </a:defRPr>
            </a:lvl3pPr>
          </a:lstStyle>
          <a:p>
            <a:pPr lvl="0"/>
            <a:r>
              <a:rPr kumimoji="1" lang="ja-JP" altLang="en-US" dirty="0"/>
              <a:t>第</a:t>
            </a:r>
            <a:r>
              <a:rPr kumimoji="1" lang="en-US" altLang="ja-JP" dirty="0"/>
              <a:t>1</a:t>
            </a:r>
            <a:r>
              <a:rPr kumimoji="1" lang="ja-JP" altLang="en-US" dirty="0"/>
              <a:t>レベル</a:t>
            </a:r>
            <a:endParaRPr kumimoji="1" lang="en-US" altLang="ja-JP" dirty="0"/>
          </a:p>
          <a:p>
            <a:pPr lvl="1"/>
            <a:r>
              <a:rPr kumimoji="1" lang="ja-JP" altLang="en-US" dirty="0"/>
              <a:t>第</a:t>
            </a:r>
            <a:r>
              <a:rPr kumimoji="1" lang="en-US" altLang="ja-JP" dirty="0"/>
              <a:t>2</a:t>
            </a:r>
            <a:r>
              <a:rPr kumimoji="1" lang="ja-JP" altLang="en-US" dirty="0"/>
              <a:t>レベル</a:t>
            </a:r>
            <a:endParaRPr kumimoji="1" lang="en-US" altLang="ja-JP" dirty="0"/>
          </a:p>
          <a:p>
            <a:pPr lvl="2"/>
            <a:r>
              <a:rPr kumimoji="1" lang="ja-JP" altLang="en-US" dirty="0"/>
              <a:t>第</a:t>
            </a:r>
            <a:r>
              <a:rPr kumimoji="1" lang="en-US" altLang="ja-JP" dirty="0"/>
              <a:t>3</a:t>
            </a:r>
            <a:r>
              <a:rPr kumimoji="1" lang="ja-JP" altLang="en-US" dirty="0"/>
              <a:t>レベル</a:t>
            </a:r>
            <a:endParaRPr kumimoji="1" lang="en-US" altLang="ja-JP" dirty="0"/>
          </a:p>
        </p:txBody>
      </p:sp>
      <p:cxnSp>
        <p:nvCxnSpPr>
          <p:cNvPr id="7" name="直線コネクタ 6"/>
          <p:cNvCxnSpPr/>
          <p:nvPr userDrawn="1"/>
        </p:nvCxnSpPr>
        <p:spPr>
          <a:xfrm>
            <a:off x="2628900" y="3170237"/>
            <a:ext cx="156591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テキスト プレースホルダー 5"/>
          <p:cNvSpPr>
            <a:spLocks noGrp="1"/>
          </p:cNvSpPr>
          <p:nvPr>
            <p:ph type="body" sz="quarter" idx="13" hasCustomPrompt="1"/>
          </p:nvPr>
        </p:nvSpPr>
        <p:spPr>
          <a:xfrm>
            <a:off x="2628900" y="2204150"/>
            <a:ext cx="13030200" cy="881856"/>
          </a:xfrm>
        </p:spPr>
        <p:txBody>
          <a:bodyPr anchor="b">
            <a:normAutofit/>
          </a:bodyPr>
          <a:lstStyle>
            <a:lvl1pPr marL="0" indent="0" algn="l">
              <a:lnSpc>
                <a:spcPct val="100000"/>
              </a:lnSpc>
              <a:spcBef>
                <a:spcPts val="0"/>
              </a:spcBef>
              <a:buNone/>
              <a:defRPr sz="3600">
                <a:solidFill>
                  <a:schemeClr val="accent1"/>
                </a:solidFill>
                <a:latin typeface="+mn-ea"/>
                <a:ea typeface="+mn-ea"/>
                <a:cs typeface="Spica Neue P Bold" panose="02000803000000000000" pitchFamily="2" charset="-128"/>
              </a:defRPr>
            </a:lvl1pPr>
          </a:lstStyle>
          <a:p>
            <a:pPr lvl="0"/>
            <a:r>
              <a:rPr kumimoji="1" lang="ja-JP" altLang="en-US" dirty="0"/>
              <a:t>見出しを入力</a:t>
            </a:r>
            <a:endParaRPr kumimoji="1" lang="en-US" altLang="ja-JP" dirty="0"/>
          </a:p>
        </p:txBody>
      </p:sp>
      <p:sp>
        <p:nvSpPr>
          <p:cNvPr id="9" name="テキスト プレースホルダー 5"/>
          <p:cNvSpPr>
            <a:spLocks noGrp="1"/>
          </p:cNvSpPr>
          <p:nvPr>
            <p:ph type="body" sz="quarter" idx="14" hasCustomPrompt="1"/>
          </p:nvPr>
        </p:nvSpPr>
        <p:spPr>
          <a:xfrm>
            <a:off x="2628900" y="6821092"/>
            <a:ext cx="13030200" cy="2336800"/>
          </a:xfrm>
        </p:spPr>
        <p:txBody>
          <a:bodyPr anchor="t">
            <a:normAutofit/>
          </a:bodyPr>
          <a:lstStyle>
            <a:lvl1pPr marL="457200" indent="-457200" algn="l">
              <a:lnSpc>
                <a:spcPct val="120000"/>
              </a:lnSpc>
              <a:spcBef>
                <a:spcPts val="1200"/>
              </a:spcBef>
              <a:buClr>
                <a:schemeClr val="accent1"/>
              </a:buClr>
              <a:buFont typeface="Wingdings" panose="05000000000000000000" pitchFamily="2" charset="2"/>
              <a:buChar char="n"/>
              <a:defRPr sz="2800"/>
            </a:lvl1pPr>
            <a:lvl2pPr>
              <a:lnSpc>
                <a:spcPct val="120000"/>
              </a:lnSpc>
              <a:defRPr/>
            </a:lvl2pPr>
            <a:lvl3pPr>
              <a:lnSpc>
                <a:spcPct val="120000"/>
              </a:lnSpc>
              <a:defRPr>
                <a:solidFill>
                  <a:schemeClr val="tx2"/>
                </a:solidFill>
              </a:defRPr>
            </a:lvl3pPr>
          </a:lstStyle>
          <a:p>
            <a:pPr lvl="0"/>
            <a:r>
              <a:rPr kumimoji="1" lang="ja-JP" altLang="en-US" dirty="0"/>
              <a:t>第</a:t>
            </a:r>
            <a:r>
              <a:rPr kumimoji="1" lang="en-US" altLang="ja-JP" dirty="0"/>
              <a:t>1</a:t>
            </a:r>
            <a:r>
              <a:rPr kumimoji="1" lang="ja-JP" altLang="en-US" dirty="0"/>
              <a:t>レベル</a:t>
            </a:r>
            <a:endParaRPr kumimoji="1" lang="en-US" altLang="ja-JP" dirty="0"/>
          </a:p>
          <a:p>
            <a:pPr lvl="1"/>
            <a:r>
              <a:rPr kumimoji="1" lang="ja-JP" altLang="en-US" dirty="0"/>
              <a:t>第</a:t>
            </a:r>
            <a:r>
              <a:rPr kumimoji="1" lang="en-US" altLang="ja-JP" dirty="0"/>
              <a:t>2</a:t>
            </a:r>
            <a:r>
              <a:rPr kumimoji="1" lang="ja-JP" altLang="en-US" dirty="0"/>
              <a:t>レベル</a:t>
            </a:r>
            <a:endParaRPr kumimoji="1" lang="en-US" altLang="ja-JP" dirty="0"/>
          </a:p>
          <a:p>
            <a:pPr lvl="2"/>
            <a:r>
              <a:rPr kumimoji="1" lang="ja-JP" altLang="en-US" dirty="0"/>
              <a:t>第</a:t>
            </a:r>
            <a:r>
              <a:rPr kumimoji="1" lang="en-US" altLang="ja-JP" dirty="0"/>
              <a:t>3</a:t>
            </a:r>
            <a:r>
              <a:rPr kumimoji="1" lang="ja-JP" altLang="en-US" dirty="0"/>
              <a:t>レベル</a:t>
            </a:r>
            <a:endParaRPr kumimoji="1" lang="en-US" altLang="ja-JP" dirty="0"/>
          </a:p>
        </p:txBody>
      </p:sp>
      <p:cxnSp>
        <p:nvCxnSpPr>
          <p:cNvPr id="10" name="直線コネクタ 9"/>
          <p:cNvCxnSpPr/>
          <p:nvPr userDrawn="1"/>
        </p:nvCxnSpPr>
        <p:spPr>
          <a:xfrm>
            <a:off x="2628900" y="6749656"/>
            <a:ext cx="156591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テキスト プレースホルダー 5"/>
          <p:cNvSpPr>
            <a:spLocks noGrp="1"/>
          </p:cNvSpPr>
          <p:nvPr>
            <p:ph type="body" sz="quarter" idx="15" hasCustomPrompt="1"/>
          </p:nvPr>
        </p:nvSpPr>
        <p:spPr>
          <a:xfrm>
            <a:off x="2628900" y="5780619"/>
            <a:ext cx="13030200" cy="881856"/>
          </a:xfrm>
        </p:spPr>
        <p:txBody>
          <a:bodyPr anchor="b">
            <a:normAutofit/>
          </a:bodyPr>
          <a:lstStyle>
            <a:lvl1pPr marL="0" indent="0" algn="l">
              <a:lnSpc>
                <a:spcPct val="100000"/>
              </a:lnSpc>
              <a:spcBef>
                <a:spcPts val="0"/>
              </a:spcBef>
              <a:buNone/>
              <a:defRPr sz="3600">
                <a:solidFill>
                  <a:schemeClr val="accent1"/>
                </a:solidFill>
                <a:latin typeface="+mn-ea"/>
                <a:ea typeface="+mn-ea"/>
                <a:cs typeface="Spica Neue P Bold" panose="02000803000000000000" pitchFamily="2" charset="-128"/>
              </a:defRPr>
            </a:lvl1pPr>
          </a:lstStyle>
          <a:p>
            <a:pPr lvl="0"/>
            <a:r>
              <a:rPr kumimoji="1" lang="ja-JP" altLang="en-US" dirty="0"/>
              <a:t>見出しを入力</a:t>
            </a:r>
            <a:endParaRPr kumimoji="1" lang="en-US" altLang="ja-JP" dirty="0"/>
          </a:p>
        </p:txBody>
      </p:sp>
    </p:spTree>
    <p:extLst>
      <p:ext uri="{BB962C8B-B14F-4D97-AF65-F5344CB8AC3E}">
        <p14:creationId xmlns:p14="http://schemas.microsoft.com/office/powerpoint/2010/main" val="816402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つのキーワード">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a:t>スライドのタイトル</a:t>
            </a:r>
          </a:p>
        </p:txBody>
      </p:sp>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dirty="0"/>
              <a:t>Copyright @ Usami-</a:t>
            </a:r>
            <a:r>
              <a:rPr kumimoji="1" lang="en-US" altLang="ja-JP" dirty="0" err="1"/>
              <a:t>kaikei</a:t>
            </a:r>
            <a:endParaRPr kumimoji="1" lang="ja-JP" altLang="en-US" dirty="0"/>
          </a:p>
        </p:txBody>
      </p:sp>
      <p:cxnSp>
        <p:nvCxnSpPr>
          <p:cNvPr id="7" name="直線コネクタ 6"/>
          <p:cNvCxnSpPr/>
          <p:nvPr userDrawn="1"/>
        </p:nvCxnSpPr>
        <p:spPr>
          <a:xfrm>
            <a:off x="5375812" y="2872125"/>
            <a:ext cx="0" cy="1538385"/>
          </a:xfrm>
          <a:prstGeom prst="line">
            <a:avLst/>
          </a:prstGeom>
        </p:spPr>
        <p:style>
          <a:lnRef idx="1">
            <a:schemeClr val="accent1"/>
          </a:lnRef>
          <a:fillRef idx="0">
            <a:schemeClr val="accent1"/>
          </a:fillRef>
          <a:effectRef idx="0">
            <a:schemeClr val="accent1"/>
          </a:effectRef>
          <a:fontRef idx="minor">
            <a:schemeClr val="tx1"/>
          </a:fontRef>
        </p:style>
      </p:cxnSp>
      <p:sp>
        <p:nvSpPr>
          <p:cNvPr id="12" name="テキスト プレースホルダー 5"/>
          <p:cNvSpPr>
            <a:spLocks noGrp="1"/>
          </p:cNvSpPr>
          <p:nvPr>
            <p:ph type="body" sz="quarter" idx="13" hasCustomPrompt="1"/>
          </p:nvPr>
        </p:nvSpPr>
        <p:spPr>
          <a:xfrm>
            <a:off x="927100" y="3200389"/>
            <a:ext cx="4322689" cy="881856"/>
          </a:xfrm>
        </p:spPr>
        <p:txBody>
          <a:bodyPr anchor="ctr">
            <a:normAutofit/>
          </a:bodyPr>
          <a:lstStyle>
            <a:lvl1pPr marL="0" indent="0" algn="r">
              <a:lnSpc>
                <a:spcPct val="100000"/>
              </a:lnSpc>
              <a:spcBef>
                <a:spcPts val="0"/>
              </a:spcBef>
              <a:buNone/>
              <a:defRPr sz="3600">
                <a:solidFill>
                  <a:schemeClr val="accent1"/>
                </a:solidFill>
                <a:latin typeface="+mn-ea"/>
                <a:ea typeface="+mn-ea"/>
                <a:cs typeface="Spica Neue P Bold" panose="02000803000000000000" pitchFamily="2" charset="-128"/>
              </a:defRPr>
            </a:lvl1pPr>
          </a:lstStyle>
          <a:p>
            <a:pPr lvl="0"/>
            <a:r>
              <a:rPr kumimoji="1" lang="ja-JP" altLang="en-US" dirty="0"/>
              <a:t>キーワード</a:t>
            </a:r>
            <a:endParaRPr kumimoji="1" lang="en-US" altLang="ja-JP" dirty="0"/>
          </a:p>
        </p:txBody>
      </p:sp>
      <p:sp>
        <p:nvSpPr>
          <p:cNvPr id="13" name="テキスト プレースホルダー 5"/>
          <p:cNvSpPr>
            <a:spLocks noGrp="1"/>
          </p:cNvSpPr>
          <p:nvPr>
            <p:ph type="body" sz="quarter" idx="12" hasCustomPrompt="1"/>
          </p:nvPr>
        </p:nvSpPr>
        <p:spPr>
          <a:xfrm>
            <a:off x="5501836" y="3036256"/>
            <a:ext cx="11916116" cy="1210121"/>
          </a:xfrm>
        </p:spPr>
        <p:txBody>
          <a:bodyPr anchor="ctr">
            <a:normAutofit/>
          </a:bodyPr>
          <a:lstStyle>
            <a:lvl1pPr marL="0" indent="0" algn="l">
              <a:lnSpc>
                <a:spcPct val="120000"/>
              </a:lnSpc>
              <a:spcBef>
                <a:spcPts val="0"/>
              </a:spcBef>
              <a:buNone/>
              <a:defRPr sz="2800">
                <a:solidFill>
                  <a:schemeClr val="tx1"/>
                </a:solidFill>
              </a:defRPr>
            </a:lvl1pPr>
          </a:lstStyle>
          <a:p>
            <a:pPr lvl="0"/>
            <a:r>
              <a:rPr kumimoji="1" lang="ja-JP" altLang="en-US" dirty="0"/>
              <a:t>テキストを入力</a:t>
            </a:r>
            <a:endParaRPr kumimoji="1" lang="en-US" altLang="ja-JP" dirty="0"/>
          </a:p>
        </p:txBody>
      </p:sp>
      <p:cxnSp>
        <p:nvCxnSpPr>
          <p:cNvPr id="14" name="直線コネクタ 13"/>
          <p:cNvCxnSpPr/>
          <p:nvPr userDrawn="1"/>
        </p:nvCxnSpPr>
        <p:spPr>
          <a:xfrm>
            <a:off x="5375812" y="4816369"/>
            <a:ext cx="0" cy="1538385"/>
          </a:xfrm>
          <a:prstGeom prst="line">
            <a:avLst/>
          </a:prstGeom>
        </p:spPr>
        <p:style>
          <a:lnRef idx="1">
            <a:schemeClr val="accent1"/>
          </a:lnRef>
          <a:fillRef idx="0">
            <a:schemeClr val="accent1"/>
          </a:fillRef>
          <a:effectRef idx="0">
            <a:schemeClr val="accent1"/>
          </a:effectRef>
          <a:fontRef idx="minor">
            <a:schemeClr val="tx1"/>
          </a:fontRef>
        </p:style>
      </p:cxnSp>
      <p:sp>
        <p:nvSpPr>
          <p:cNvPr id="15" name="テキスト プレースホルダー 5"/>
          <p:cNvSpPr>
            <a:spLocks noGrp="1"/>
          </p:cNvSpPr>
          <p:nvPr>
            <p:ph type="body" sz="quarter" idx="14" hasCustomPrompt="1"/>
          </p:nvPr>
        </p:nvSpPr>
        <p:spPr>
          <a:xfrm>
            <a:off x="927100" y="5144633"/>
            <a:ext cx="4322689" cy="881856"/>
          </a:xfrm>
        </p:spPr>
        <p:txBody>
          <a:bodyPr anchor="ctr">
            <a:normAutofit/>
          </a:bodyPr>
          <a:lstStyle>
            <a:lvl1pPr marL="0" indent="0" algn="r">
              <a:lnSpc>
                <a:spcPct val="100000"/>
              </a:lnSpc>
              <a:spcBef>
                <a:spcPts val="0"/>
              </a:spcBef>
              <a:buNone/>
              <a:defRPr sz="3600">
                <a:solidFill>
                  <a:schemeClr val="accent1"/>
                </a:solidFill>
                <a:latin typeface="+mn-ea"/>
                <a:ea typeface="+mn-ea"/>
                <a:cs typeface="Spica Neue P Bold" panose="02000803000000000000" pitchFamily="2" charset="-128"/>
              </a:defRPr>
            </a:lvl1pPr>
          </a:lstStyle>
          <a:p>
            <a:pPr lvl="0"/>
            <a:r>
              <a:rPr kumimoji="1" lang="ja-JP" altLang="en-US" dirty="0"/>
              <a:t>キーワード</a:t>
            </a:r>
            <a:endParaRPr kumimoji="1" lang="en-US" altLang="ja-JP" dirty="0"/>
          </a:p>
        </p:txBody>
      </p:sp>
      <p:sp>
        <p:nvSpPr>
          <p:cNvPr id="16" name="テキスト プレースホルダー 5"/>
          <p:cNvSpPr>
            <a:spLocks noGrp="1"/>
          </p:cNvSpPr>
          <p:nvPr>
            <p:ph type="body" sz="quarter" idx="15" hasCustomPrompt="1"/>
          </p:nvPr>
        </p:nvSpPr>
        <p:spPr>
          <a:xfrm>
            <a:off x="5501836" y="4980500"/>
            <a:ext cx="11916116" cy="1210121"/>
          </a:xfrm>
        </p:spPr>
        <p:txBody>
          <a:bodyPr anchor="ctr">
            <a:normAutofit/>
          </a:bodyPr>
          <a:lstStyle>
            <a:lvl1pPr marL="0" indent="0" algn="l">
              <a:lnSpc>
                <a:spcPct val="120000"/>
              </a:lnSpc>
              <a:spcBef>
                <a:spcPts val="0"/>
              </a:spcBef>
              <a:buNone/>
              <a:defRPr sz="2800">
                <a:solidFill>
                  <a:schemeClr val="tx1"/>
                </a:solidFill>
              </a:defRPr>
            </a:lvl1pPr>
          </a:lstStyle>
          <a:p>
            <a:pPr lvl="0"/>
            <a:r>
              <a:rPr kumimoji="1" lang="ja-JP" altLang="en-US" dirty="0"/>
              <a:t>テキストを入力</a:t>
            </a:r>
            <a:endParaRPr kumimoji="1" lang="en-US" altLang="ja-JP" dirty="0"/>
          </a:p>
        </p:txBody>
      </p:sp>
      <p:cxnSp>
        <p:nvCxnSpPr>
          <p:cNvPr id="17" name="直線コネクタ 16"/>
          <p:cNvCxnSpPr/>
          <p:nvPr userDrawn="1"/>
        </p:nvCxnSpPr>
        <p:spPr>
          <a:xfrm>
            <a:off x="5375812" y="6760613"/>
            <a:ext cx="0" cy="1538385"/>
          </a:xfrm>
          <a:prstGeom prst="line">
            <a:avLst/>
          </a:prstGeom>
        </p:spPr>
        <p:style>
          <a:lnRef idx="1">
            <a:schemeClr val="accent1"/>
          </a:lnRef>
          <a:fillRef idx="0">
            <a:schemeClr val="accent1"/>
          </a:fillRef>
          <a:effectRef idx="0">
            <a:schemeClr val="accent1"/>
          </a:effectRef>
          <a:fontRef idx="minor">
            <a:schemeClr val="tx1"/>
          </a:fontRef>
        </p:style>
      </p:cxnSp>
      <p:sp>
        <p:nvSpPr>
          <p:cNvPr id="18" name="テキスト プレースホルダー 5"/>
          <p:cNvSpPr>
            <a:spLocks noGrp="1"/>
          </p:cNvSpPr>
          <p:nvPr>
            <p:ph type="body" sz="quarter" idx="16" hasCustomPrompt="1"/>
          </p:nvPr>
        </p:nvSpPr>
        <p:spPr>
          <a:xfrm>
            <a:off x="927100" y="7088877"/>
            <a:ext cx="4322689" cy="881856"/>
          </a:xfrm>
        </p:spPr>
        <p:txBody>
          <a:bodyPr anchor="ctr">
            <a:normAutofit/>
          </a:bodyPr>
          <a:lstStyle>
            <a:lvl1pPr marL="0" indent="0" algn="r">
              <a:lnSpc>
                <a:spcPct val="100000"/>
              </a:lnSpc>
              <a:spcBef>
                <a:spcPts val="0"/>
              </a:spcBef>
              <a:buNone/>
              <a:defRPr sz="3600">
                <a:solidFill>
                  <a:schemeClr val="accent1"/>
                </a:solidFill>
                <a:latin typeface="+mn-ea"/>
                <a:ea typeface="+mn-ea"/>
                <a:cs typeface="Spica Neue P Bold" panose="02000803000000000000" pitchFamily="2" charset="-128"/>
              </a:defRPr>
            </a:lvl1pPr>
          </a:lstStyle>
          <a:p>
            <a:pPr lvl="0"/>
            <a:r>
              <a:rPr kumimoji="1" lang="ja-JP" altLang="en-US" dirty="0"/>
              <a:t>キーワード</a:t>
            </a:r>
            <a:endParaRPr kumimoji="1" lang="en-US" altLang="ja-JP" dirty="0"/>
          </a:p>
        </p:txBody>
      </p:sp>
      <p:sp>
        <p:nvSpPr>
          <p:cNvPr id="19" name="テキスト プレースホルダー 5"/>
          <p:cNvSpPr>
            <a:spLocks noGrp="1"/>
          </p:cNvSpPr>
          <p:nvPr>
            <p:ph type="body" sz="quarter" idx="17" hasCustomPrompt="1"/>
          </p:nvPr>
        </p:nvSpPr>
        <p:spPr>
          <a:xfrm>
            <a:off x="5501836" y="6924744"/>
            <a:ext cx="11916116" cy="1210121"/>
          </a:xfrm>
        </p:spPr>
        <p:txBody>
          <a:bodyPr anchor="ctr">
            <a:normAutofit/>
          </a:bodyPr>
          <a:lstStyle>
            <a:lvl1pPr marL="0" indent="0" algn="l">
              <a:lnSpc>
                <a:spcPct val="120000"/>
              </a:lnSpc>
              <a:spcBef>
                <a:spcPts val="0"/>
              </a:spcBef>
              <a:buNone/>
              <a:defRPr sz="2800">
                <a:solidFill>
                  <a:schemeClr val="tx1"/>
                </a:solidFill>
              </a:defRPr>
            </a:lvl1pPr>
          </a:lstStyle>
          <a:p>
            <a:pPr lvl="0"/>
            <a:r>
              <a:rPr kumimoji="1" lang="ja-JP" altLang="en-US" dirty="0"/>
              <a:t>テキストを入力</a:t>
            </a:r>
            <a:endParaRPr kumimoji="1" lang="en-US" altLang="ja-JP" dirty="0"/>
          </a:p>
        </p:txBody>
      </p:sp>
    </p:spTree>
    <p:extLst>
      <p:ext uri="{BB962C8B-B14F-4D97-AF65-F5344CB8AC3E}">
        <p14:creationId xmlns:p14="http://schemas.microsoft.com/office/powerpoint/2010/main" val="4224208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画像が左半分を占めるレイアウト">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dirty="0"/>
              <a:t>Copyright @ Usami-</a:t>
            </a:r>
            <a:r>
              <a:rPr kumimoji="1" lang="en-US" altLang="ja-JP" dirty="0" err="1"/>
              <a:t>kaikei</a:t>
            </a:r>
            <a:endParaRPr kumimoji="1" lang="ja-JP" altLang="en-US" dirty="0"/>
          </a:p>
        </p:txBody>
      </p:sp>
      <p:sp>
        <p:nvSpPr>
          <p:cNvPr id="5" name="図プレースホルダー 3"/>
          <p:cNvSpPr>
            <a:spLocks noGrp="1"/>
          </p:cNvSpPr>
          <p:nvPr>
            <p:ph type="pic" sz="quarter" idx="12"/>
          </p:nvPr>
        </p:nvSpPr>
        <p:spPr>
          <a:xfrm>
            <a:off x="0" y="0"/>
            <a:ext cx="9144000" cy="10285413"/>
          </a:xfrm>
          <a:solidFill>
            <a:schemeClr val="accent1">
              <a:lumMod val="20000"/>
              <a:lumOff val="80000"/>
            </a:schemeClr>
          </a:solidFill>
        </p:spPr>
        <p:txBody>
          <a:bodyPr>
            <a:normAutofit/>
          </a:bodyPr>
          <a:lstStyle>
            <a:lvl1pPr>
              <a:defRPr sz="1800"/>
            </a:lvl1pPr>
          </a:lstStyle>
          <a:p>
            <a:r>
              <a:rPr kumimoji="1" lang="ja-JP" altLang="en-US"/>
              <a:t>アイコンをクリックして図を追加</a:t>
            </a:r>
            <a:endParaRPr kumimoji="1" lang="ja-JP" altLang="en-US" dirty="0"/>
          </a:p>
        </p:txBody>
      </p:sp>
      <p:sp>
        <p:nvSpPr>
          <p:cNvPr id="7" name="テキスト プレースホルダー 5"/>
          <p:cNvSpPr>
            <a:spLocks noGrp="1"/>
          </p:cNvSpPr>
          <p:nvPr>
            <p:ph type="body" sz="quarter" idx="14" hasCustomPrompt="1"/>
          </p:nvPr>
        </p:nvSpPr>
        <p:spPr>
          <a:xfrm>
            <a:off x="9340948" y="1856206"/>
            <a:ext cx="8054746" cy="3142846"/>
          </a:xfrm>
        </p:spPr>
        <p:txBody>
          <a:bodyPr anchor="b">
            <a:noAutofit/>
          </a:bodyPr>
          <a:lstStyle>
            <a:lvl1pPr marL="0" indent="0" algn="l">
              <a:lnSpc>
                <a:spcPct val="100000"/>
              </a:lnSpc>
              <a:spcBef>
                <a:spcPts val="0"/>
              </a:spcBef>
              <a:buNone/>
              <a:defRPr sz="4800">
                <a:solidFill>
                  <a:schemeClr val="accent1"/>
                </a:solidFill>
                <a:latin typeface="+mj-ea"/>
                <a:ea typeface="+mj-ea"/>
                <a:cs typeface="Spica Neue P Bold" panose="02000803000000000000" pitchFamily="2" charset="-128"/>
              </a:defRPr>
            </a:lvl1pPr>
          </a:lstStyle>
          <a:p>
            <a:pPr lvl="0"/>
            <a:r>
              <a:rPr kumimoji="1" lang="ja-JP" altLang="en-US" dirty="0"/>
              <a:t>見出しを入力</a:t>
            </a:r>
            <a:endParaRPr kumimoji="1" lang="en-US" altLang="ja-JP" dirty="0"/>
          </a:p>
        </p:txBody>
      </p:sp>
      <p:cxnSp>
        <p:nvCxnSpPr>
          <p:cNvPr id="8" name="直線コネクタ 7"/>
          <p:cNvCxnSpPr/>
          <p:nvPr userDrawn="1"/>
        </p:nvCxnSpPr>
        <p:spPr>
          <a:xfrm>
            <a:off x="0" y="5153800"/>
            <a:ext cx="182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テキスト プレースホルダー 5"/>
          <p:cNvSpPr>
            <a:spLocks noGrp="1"/>
          </p:cNvSpPr>
          <p:nvPr>
            <p:ph type="body" sz="quarter" idx="15" hasCustomPrompt="1"/>
          </p:nvPr>
        </p:nvSpPr>
        <p:spPr>
          <a:xfrm>
            <a:off x="9340948" y="5266345"/>
            <a:ext cx="8054746" cy="3807314"/>
          </a:xfrm>
        </p:spPr>
        <p:txBody>
          <a:bodyPr anchor="t">
            <a:normAutofit/>
          </a:bodyPr>
          <a:lstStyle>
            <a:lvl1pPr marL="457200" indent="-457200" algn="l">
              <a:lnSpc>
                <a:spcPct val="120000"/>
              </a:lnSpc>
              <a:spcBef>
                <a:spcPts val="1200"/>
              </a:spcBef>
              <a:buClr>
                <a:schemeClr val="accent1"/>
              </a:buClr>
              <a:buFont typeface="Wingdings" panose="05000000000000000000" pitchFamily="2" charset="2"/>
              <a:buChar char="n"/>
              <a:defRPr sz="3200"/>
            </a:lvl1pPr>
            <a:lvl2pPr>
              <a:lnSpc>
                <a:spcPct val="120000"/>
              </a:lnSpc>
              <a:defRPr/>
            </a:lvl2pPr>
            <a:lvl3pPr>
              <a:lnSpc>
                <a:spcPct val="120000"/>
              </a:lnSpc>
              <a:defRPr>
                <a:solidFill>
                  <a:schemeClr val="tx2"/>
                </a:solidFill>
              </a:defRPr>
            </a:lvl3pPr>
          </a:lstStyle>
          <a:p>
            <a:pPr lvl="0"/>
            <a:r>
              <a:rPr kumimoji="1" lang="ja-JP" altLang="en-US" dirty="0"/>
              <a:t>第</a:t>
            </a:r>
            <a:r>
              <a:rPr kumimoji="1" lang="en-US" altLang="ja-JP" dirty="0"/>
              <a:t>1</a:t>
            </a:r>
            <a:r>
              <a:rPr kumimoji="1" lang="ja-JP" altLang="en-US" dirty="0"/>
              <a:t>レベル</a:t>
            </a:r>
            <a:endParaRPr kumimoji="1" lang="en-US" altLang="ja-JP" dirty="0"/>
          </a:p>
          <a:p>
            <a:pPr lvl="1"/>
            <a:r>
              <a:rPr kumimoji="1" lang="ja-JP" altLang="en-US" dirty="0"/>
              <a:t>第</a:t>
            </a:r>
            <a:r>
              <a:rPr kumimoji="1" lang="en-US" altLang="ja-JP" dirty="0"/>
              <a:t>2</a:t>
            </a:r>
            <a:r>
              <a:rPr kumimoji="1" lang="ja-JP" altLang="en-US" dirty="0"/>
              <a:t>レベル</a:t>
            </a:r>
            <a:endParaRPr kumimoji="1" lang="en-US" altLang="ja-JP" dirty="0"/>
          </a:p>
          <a:p>
            <a:pPr lvl="2"/>
            <a:r>
              <a:rPr kumimoji="1" lang="ja-JP" altLang="en-US" dirty="0"/>
              <a:t>第</a:t>
            </a:r>
            <a:r>
              <a:rPr kumimoji="1" lang="en-US" altLang="ja-JP" dirty="0"/>
              <a:t>3</a:t>
            </a:r>
            <a:r>
              <a:rPr kumimoji="1" lang="ja-JP" altLang="en-US" dirty="0"/>
              <a:t>レベル</a:t>
            </a:r>
            <a:endParaRPr kumimoji="1" lang="en-US" altLang="ja-JP" dirty="0"/>
          </a:p>
        </p:txBody>
      </p:sp>
    </p:spTree>
    <p:extLst>
      <p:ext uri="{BB962C8B-B14F-4D97-AF65-F5344CB8AC3E}">
        <p14:creationId xmlns:p14="http://schemas.microsoft.com/office/powerpoint/2010/main" val="3019780321"/>
      </p:ext>
    </p:extLst>
  </p:cSld>
  <p:clrMapOvr>
    <a:masterClrMapping/>
  </p:clrMapOvr>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つのキーワード">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a:t>スライドのタイトル</a:t>
            </a:r>
          </a:p>
        </p:txBody>
      </p:sp>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dirty="0"/>
              <a:t>Copyright @ Usami-</a:t>
            </a:r>
            <a:r>
              <a:rPr kumimoji="1" lang="en-US" altLang="ja-JP" dirty="0" err="1"/>
              <a:t>kaikei</a:t>
            </a:r>
            <a:endParaRPr kumimoji="1" lang="ja-JP" altLang="en-US" dirty="0"/>
          </a:p>
        </p:txBody>
      </p:sp>
      <p:cxnSp>
        <p:nvCxnSpPr>
          <p:cNvPr id="7" name="直線コネクタ 6"/>
          <p:cNvCxnSpPr/>
          <p:nvPr userDrawn="1"/>
        </p:nvCxnSpPr>
        <p:spPr>
          <a:xfrm>
            <a:off x="5375812" y="1905140"/>
            <a:ext cx="0" cy="1374252"/>
          </a:xfrm>
          <a:prstGeom prst="line">
            <a:avLst/>
          </a:prstGeom>
        </p:spPr>
        <p:style>
          <a:lnRef idx="1">
            <a:schemeClr val="accent1"/>
          </a:lnRef>
          <a:fillRef idx="0">
            <a:schemeClr val="accent1"/>
          </a:fillRef>
          <a:effectRef idx="0">
            <a:schemeClr val="accent1"/>
          </a:effectRef>
          <a:fontRef idx="minor">
            <a:schemeClr val="tx1"/>
          </a:fontRef>
        </p:style>
      </p:cxnSp>
      <p:sp>
        <p:nvSpPr>
          <p:cNvPr id="12" name="テキスト プレースホルダー 5"/>
          <p:cNvSpPr>
            <a:spLocks noGrp="1"/>
          </p:cNvSpPr>
          <p:nvPr>
            <p:ph type="body" sz="quarter" idx="13" hasCustomPrompt="1"/>
          </p:nvPr>
        </p:nvSpPr>
        <p:spPr>
          <a:xfrm>
            <a:off x="927100" y="2151338"/>
            <a:ext cx="4322689" cy="881856"/>
          </a:xfrm>
        </p:spPr>
        <p:txBody>
          <a:bodyPr anchor="ctr">
            <a:normAutofit/>
          </a:bodyPr>
          <a:lstStyle>
            <a:lvl1pPr marL="0" indent="0" algn="r">
              <a:lnSpc>
                <a:spcPct val="100000"/>
              </a:lnSpc>
              <a:spcBef>
                <a:spcPts val="0"/>
              </a:spcBef>
              <a:buNone/>
              <a:defRPr sz="3600">
                <a:solidFill>
                  <a:schemeClr val="accent1"/>
                </a:solidFill>
                <a:latin typeface="+mn-ea"/>
                <a:ea typeface="+mn-ea"/>
                <a:cs typeface="Spica Neue P Bold" panose="02000803000000000000" pitchFamily="2" charset="-128"/>
              </a:defRPr>
            </a:lvl1pPr>
          </a:lstStyle>
          <a:p>
            <a:pPr lvl="0"/>
            <a:r>
              <a:rPr kumimoji="1" lang="ja-JP" altLang="en-US" dirty="0"/>
              <a:t>キーワード</a:t>
            </a:r>
            <a:endParaRPr kumimoji="1" lang="en-US" altLang="ja-JP" dirty="0"/>
          </a:p>
        </p:txBody>
      </p:sp>
      <p:sp>
        <p:nvSpPr>
          <p:cNvPr id="13" name="テキスト プレースホルダー 5"/>
          <p:cNvSpPr>
            <a:spLocks noGrp="1"/>
          </p:cNvSpPr>
          <p:nvPr>
            <p:ph type="body" sz="quarter" idx="12" hasCustomPrompt="1"/>
          </p:nvPr>
        </p:nvSpPr>
        <p:spPr>
          <a:xfrm>
            <a:off x="5501836" y="1987206"/>
            <a:ext cx="11916116" cy="1210121"/>
          </a:xfrm>
        </p:spPr>
        <p:txBody>
          <a:bodyPr anchor="ctr">
            <a:normAutofit/>
          </a:bodyPr>
          <a:lstStyle>
            <a:lvl1pPr marL="0" indent="0" algn="l">
              <a:lnSpc>
                <a:spcPct val="120000"/>
              </a:lnSpc>
              <a:spcBef>
                <a:spcPts val="0"/>
              </a:spcBef>
              <a:buNone/>
              <a:defRPr sz="2800">
                <a:solidFill>
                  <a:schemeClr val="tx1"/>
                </a:solidFill>
              </a:defRPr>
            </a:lvl1pPr>
          </a:lstStyle>
          <a:p>
            <a:pPr lvl="0"/>
            <a:r>
              <a:rPr kumimoji="1" lang="ja-JP" altLang="en-US" dirty="0"/>
              <a:t>テキストを入力</a:t>
            </a:r>
            <a:endParaRPr kumimoji="1" lang="en-US" altLang="ja-JP" dirty="0"/>
          </a:p>
        </p:txBody>
      </p:sp>
      <p:cxnSp>
        <p:nvCxnSpPr>
          <p:cNvPr id="23" name="直線コネクタ 22"/>
          <p:cNvCxnSpPr/>
          <p:nvPr userDrawn="1"/>
        </p:nvCxnSpPr>
        <p:spPr>
          <a:xfrm>
            <a:off x="5375812" y="3401787"/>
            <a:ext cx="0" cy="1374252"/>
          </a:xfrm>
          <a:prstGeom prst="line">
            <a:avLst/>
          </a:prstGeom>
        </p:spPr>
        <p:style>
          <a:lnRef idx="1">
            <a:schemeClr val="accent1"/>
          </a:lnRef>
          <a:fillRef idx="0">
            <a:schemeClr val="accent1"/>
          </a:fillRef>
          <a:effectRef idx="0">
            <a:schemeClr val="accent1"/>
          </a:effectRef>
          <a:fontRef idx="minor">
            <a:schemeClr val="tx1"/>
          </a:fontRef>
        </p:style>
      </p:cxnSp>
      <p:sp>
        <p:nvSpPr>
          <p:cNvPr id="24" name="テキスト プレースホルダー 5"/>
          <p:cNvSpPr>
            <a:spLocks noGrp="1"/>
          </p:cNvSpPr>
          <p:nvPr>
            <p:ph type="body" sz="quarter" idx="14" hasCustomPrompt="1"/>
          </p:nvPr>
        </p:nvSpPr>
        <p:spPr>
          <a:xfrm>
            <a:off x="927100" y="3647985"/>
            <a:ext cx="4322689" cy="881856"/>
          </a:xfrm>
        </p:spPr>
        <p:txBody>
          <a:bodyPr anchor="ctr">
            <a:normAutofit/>
          </a:bodyPr>
          <a:lstStyle>
            <a:lvl1pPr marL="0" indent="0" algn="r">
              <a:lnSpc>
                <a:spcPct val="100000"/>
              </a:lnSpc>
              <a:spcBef>
                <a:spcPts val="0"/>
              </a:spcBef>
              <a:buNone/>
              <a:defRPr sz="3600">
                <a:solidFill>
                  <a:schemeClr val="accent1"/>
                </a:solidFill>
                <a:latin typeface="+mn-ea"/>
                <a:ea typeface="+mn-ea"/>
                <a:cs typeface="Spica Neue P Bold" panose="02000803000000000000" pitchFamily="2" charset="-128"/>
              </a:defRPr>
            </a:lvl1pPr>
          </a:lstStyle>
          <a:p>
            <a:pPr lvl="0"/>
            <a:r>
              <a:rPr kumimoji="1" lang="ja-JP" altLang="en-US" dirty="0"/>
              <a:t>キーワード</a:t>
            </a:r>
            <a:endParaRPr kumimoji="1" lang="en-US" altLang="ja-JP" dirty="0"/>
          </a:p>
        </p:txBody>
      </p:sp>
      <p:sp>
        <p:nvSpPr>
          <p:cNvPr id="25" name="テキスト プレースホルダー 5"/>
          <p:cNvSpPr>
            <a:spLocks noGrp="1"/>
          </p:cNvSpPr>
          <p:nvPr>
            <p:ph type="body" sz="quarter" idx="15" hasCustomPrompt="1"/>
          </p:nvPr>
        </p:nvSpPr>
        <p:spPr>
          <a:xfrm>
            <a:off x="5501836" y="3483853"/>
            <a:ext cx="11916116" cy="1210121"/>
          </a:xfrm>
        </p:spPr>
        <p:txBody>
          <a:bodyPr anchor="ctr">
            <a:normAutofit/>
          </a:bodyPr>
          <a:lstStyle>
            <a:lvl1pPr marL="0" indent="0" algn="l">
              <a:lnSpc>
                <a:spcPct val="120000"/>
              </a:lnSpc>
              <a:spcBef>
                <a:spcPts val="0"/>
              </a:spcBef>
              <a:buNone/>
              <a:defRPr sz="2800">
                <a:solidFill>
                  <a:schemeClr val="tx1"/>
                </a:solidFill>
              </a:defRPr>
            </a:lvl1pPr>
          </a:lstStyle>
          <a:p>
            <a:pPr lvl="0"/>
            <a:r>
              <a:rPr kumimoji="1" lang="ja-JP" altLang="en-US" dirty="0"/>
              <a:t>テキストを入力</a:t>
            </a:r>
            <a:endParaRPr kumimoji="1" lang="en-US" altLang="ja-JP" dirty="0"/>
          </a:p>
        </p:txBody>
      </p:sp>
      <p:cxnSp>
        <p:nvCxnSpPr>
          <p:cNvPr id="26" name="直線コネクタ 25"/>
          <p:cNvCxnSpPr/>
          <p:nvPr userDrawn="1"/>
        </p:nvCxnSpPr>
        <p:spPr>
          <a:xfrm>
            <a:off x="5375812" y="4898434"/>
            <a:ext cx="0" cy="1374252"/>
          </a:xfrm>
          <a:prstGeom prst="line">
            <a:avLst/>
          </a:prstGeom>
        </p:spPr>
        <p:style>
          <a:lnRef idx="1">
            <a:schemeClr val="accent1"/>
          </a:lnRef>
          <a:fillRef idx="0">
            <a:schemeClr val="accent1"/>
          </a:fillRef>
          <a:effectRef idx="0">
            <a:schemeClr val="accent1"/>
          </a:effectRef>
          <a:fontRef idx="minor">
            <a:schemeClr val="tx1"/>
          </a:fontRef>
        </p:style>
      </p:cxnSp>
      <p:sp>
        <p:nvSpPr>
          <p:cNvPr id="27" name="テキスト プレースホルダー 5"/>
          <p:cNvSpPr>
            <a:spLocks noGrp="1"/>
          </p:cNvSpPr>
          <p:nvPr>
            <p:ph type="body" sz="quarter" idx="16" hasCustomPrompt="1"/>
          </p:nvPr>
        </p:nvSpPr>
        <p:spPr>
          <a:xfrm>
            <a:off x="927100" y="5144632"/>
            <a:ext cx="4322689" cy="881856"/>
          </a:xfrm>
        </p:spPr>
        <p:txBody>
          <a:bodyPr anchor="ctr">
            <a:normAutofit/>
          </a:bodyPr>
          <a:lstStyle>
            <a:lvl1pPr marL="0" indent="0" algn="r">
              <a:lnSpc>
                <a:spcPct val="100000"/>
              </a:lnSpc>
              <a:spcBef>
                <a:spcPts val="0"/>
              </a:spcBef>
              <a:buNone/>
              <a:defRPr sz="3600">
                <a:solidFill>
                  <a:schemeClr val="accent1"/>
                </a:solidFill>
                <a:latin typeface="+mn-ea"/>
                <a:ea typeface="+mn-ea"/>
                <a:cs typeface="Spica Neue P Bold" panose="02000803000000000000" pitchFamily="2" charset="-128"/>
              </a:defRPr>
            </a:lvl1pPr>
          </a:lstStyle>
          <a:p>
            <a:pPr lvl="0"/>
            <a:r>
              <a:rPr kumimoji="1" lang="ja-JP" altLang="en-US" dirty="0"/>
              <a:t>キーワード</a:t>
            </a:r>
            <a:endParaRPr kumimoji="1" lang="en-US" altLang="ja-JP" dirty="0"/>
          </a:p>
        </p:txBody>
      </p:sp>
      <p:sp>
        <p:nvSpPr>
          <p:cNvPr id="28" name="テキスト プレースホルダー 5"/>
          <p:cNvSpPr>
            <a:spLocks noGrp="1"/>
          </p:cNvSpPr>
          <p:nvPr>
            <p:ph type="body" sz="quarter" idx="17" hasCustomPrompt="1"/>
          </p:nvPr>
        </p:nvSpPr>
        <p:spPr>
          <a:xfrm>
            <a:off x="5501836" y="4980500"/>
            <a:ext cx="11916116" cy="1210121"/>
          </a:xfrm>
        </p:spPr>
        <p:txBody>
          <a:bodyPr anchor="ctr">
            <a:normAutofit/>
          </a:bodyPr>
          <a:lstStyle>
            <a:lvl1pPr marL="0" indent="0" algn="l">
              <a:lnSpc>
                <a:spcPct val="120000"/>
              </a:lnSpc>
              <a:spcBef>
                <a:spcPts val="0"/>
              </a:spcBef>
              <a:buNone/>
              <a:defRPr sz="2800">
                <a:solidFill>
                  <a:schemeClr val="tx1"/>
                </a:solidFill>
              </a:defRPr>
            </a:lvl1pPr>
          </a:lstStyle>
          <a:p>
            <a:pPr lvl="0"/>
            <a:r>
              <a:rPr kumimoji="1" lang="ja-JP" altLang="en-US" dirty="0"/>
              <a:t>テキストを入力</a:t>
            </a:r>
            <a:endParaRPr kumimoji="1" lang="en-US" altLang="ja-JP" dirty="0"/>
          </a:p>
        </p:txBody>
      </p:sp>
      <p:cxnSp>
        <p:nvCxnSpPr>
          <p:cNvPr id="29" name="直線コネクタ 28"/>
          <p:cNvCxnSpPr/>
          <p:nvPr userDrawn="1"/>
        </p:nvCxnSpPr>
        <p:spPr>
          <a:xfrm>
            <a:off x="5375812" y="6395081"/>
            <a:ext cx="0" cy="1374252"/>
          </a:xfrm>
          <a:prstGeom prst="line">
            <a:avLst/>
          </a:prstGeom>
        </p:spPr>
        <p:style>
          <a:lnRef idx="1">
            <a:schemeClr val="accent1"/>
          </a:lnRef>
          <a:fillRef idx="0">
            <a:schemeClr val="accent1"/>
          </a:fillRef>
          <a:effectRef idx="0">
            <a:schemeClr val="accent1"/>
          </a:effectRef>
          <a:fontRef idx="minor">
            <a:schemeClr val="tx1"/>
          </a:fontRef>
        </p:style>
      </p:cxnSp>
      <p:sp>
        <p:nvSpPr>
          <p:cNvPr id="30" name="テキスト プレースホルダー 5"/>
          <p:cNvSpPr>
            <a:spLocks noGrp="1"/>
          </p:cNvSpPr>
          <p:nvPr>
            <p:ph type="body" sz="quarter" idx="18" hasCustomPrompt="1"/>
          </p:nvPr>
        </p:nvSpPr>
        <p:spPr>
          <a:xfrm>
            <a:off x="927100" y="6641279"/>
            <a:ext cx="4322689" cy="881856"/>
          </a:xfrm>
        </p:spPr>
        <p:txBody>
          <a:bodyPr anchor="ctr">
            <a:normAutofit/>
          </a:bodyPr>
          <a:lstStyle>
            <a:lvl1pPr marL="0" indent="0" algn="r">
              <a:lnSpc>
                <a:spcPct val="100000"/>
              </a:lnSpc>
              <a:spcBef>
                <a:spcPts val="0"/>
              </a:spcBef>
              <a:buNone/>
              <a:defRPr sz="3600">
                <a:solidFill>
                  <a:schemeClr val="accent1"/>
                </a:solidFill>
                <a:latin typeface="+mn-ea"/>
                <a:ea typeface="+mn-ea"/>
                <a:cs typeface="Spica Neue P Bold" panose="02000803000000000000" pitchFamily="2" charset="-128"/>
              </a:defRPr>
            </a:lvl1pPr>
          </a:lstStyle>
          <a:p>
            <a:pPr lvl="0"/>
            <a:r>
              <a:rPr kumimoji="1" lang="ja-JP" altLang="en-US" dirty="0"/>
              <a:t>キーワード</a:t>
            </a:r>
            <a:endParaRPr kumimoji="1" lang="en-US" altLang="ja-JP" dirty="0"/>
          </a:p>
        </p:txBody>
      </p:sp>
      <p:sp>
        <p:nvSpPr>
          <p:cNvPr id="31" name="テキスト プレースホルダー 5"/>
          <p:cNvSpPr>
            <a:spLocks noGrp="1"/>
          </p:cNvSpPr>
          <p:nvPr>
            <p:ph type="body" sz="quarter" idx="19" hasCustomPrompt="1"/>
          </p:nvPr>
        </p:nvSpPr>
        <p:spPr>
          <a:xfrm>
            <a:off x="5501836" y="6477147"/>
            <a:ext cx="11916116" cy="1210121"/>
          </a:xfrm>
        </p:spPr>
        <p:txBody>
          <a:bodyPr anchor="ctr">
            <a:normAutofit/>
          </a:bodyPr>
          <a:lstStyle>
            <a:lvl1pPr marL="0" indent="0" algn="l">
              <a:lnSpc>
                <a:spcPct val="120000"/>
              </a:lnSpc>
              <a:spcBef>
                <a:spcPts val="0"/>
              </a:spcBef>
              <a:buNone/>
              <a:defRPr sz="2800">
                <a:solidFill>
                  <a:schemeClr val="tx1"/>
                </a:solidFill>
              </a:defRPr>
            </a:lvl1pPr>
          </a:lstStyle>
          <a:p>
            <a:pPr lvl="0"/>
            <a:r>
              <a:rPr kumimoji="1" lang="ja-JP" altLang="en-US" dirty="0"/>
              <a:t>テキストを入力</a:t>
            </a:r>
            <a:endParaRPr kumimoji="1" lang="en-US" altLang="ja-JP" dirty="0"/>
          </a:p>
        </p:txBody>
      </p:sp>
      <p:cxnSp>
        <p:nvCxnSpPr>
          <p:cNvPr id="32" name="直線コネクタ 31"/>
          <p:cNvCxnSpPr/>
          <p:nvPr userDrawn="1"/>
        </p:nvCxnSpPr>
        <p:spPr>
          <a:xfrm>
            <a:off x="5375812" y="7891728"/>
            <a:ext cx="0" cy="1374252"/>
          </a:xfrm>
          <a:prstGeom prst="line">
            <a:avLst/>
          </a:prstGeom>
        </p:spPr>
        <p:style>
          <a:lnRef idx="1">
            <a:schemeClr val="accent1"/>
          </a:lnRef>
          <a:fillRef idx="0">
            <a:schemeClr val="accent1"/>
          </a:fillRef>
          <a:effectRef idx="0">
            <a:schemeClr val="accent1"/>
          </a:effectRef>
          <a:fontRef idx="minor">
            <a:schemeClr val="tx1"/>
          </a:fontRef>
        </p:style>
      </p:cxnSp>
      <p:sp>
        <p:nvSpPr>
          <p:cNvPr id="33" name="テキスト プレースホルダー 5"/>
          <p:cNvSpPr>
            <a:spLocks noGrp="1"/>
          </p:cNvSpPr>
          <p:nvPr>
            <p:ph type="body" sz="quarter" idx="20" hasCustomPrompt="1"/>
          </p:nvPr>
        </p:nvSpPr>
        <p:spPr>
          <a:xfrm>
            <a:off x="927100" y="8137926"/>
            <a:ext cx="4322689" cy="881856"/>
          </a:xfrm>
        </p:spPr>
        <p:txBody>
          <a:bodyPr anchor="ctr">
            <a:normAutofit/>
          </a:bodyPr>
          <a:lstStyle>
            <a:lvl1pPr marL="0" indent="0" algn="r">
              <a:lnSpc>
                <a:spcPct val="100000"/>
              </a:lnSpc>
              <a:spcBef>
                <a:spcPts val="0"/>
              </a:spcBef>
              <a:buNone/>
              <a:defRPr sz="3600">
                <a:solidFill>
                  <a:schemeClr val="accent1"/>
                </a:solidFill>
                <a:latin typeface="+mn-ea"/>
                <a:ea typeface="+mn-ea"/>
                <a:cs typeface="Spica Neue P Bold" panose="02000803000000000000" pitchFamily="2" charset="-128"/>
              </a:defRPr>
            </a:lvl1pPr>
          </a:lstStyle>
          <a:p>
            <a:pPr lvl="0"/>
            <a:r>
              <a:rPr kumimoji="1" lang="ja-JP" altLang="en-US" dirty="0"/>
              <a:t>キーワード</a:t>
            </a:r>
            <a:endParaRPr kumimoji="1" lang="en-US" altLang="ja-JP" dirty="0"/>
          </a:p>
        </p:txBody>
      </p:sp>
      <p:sp>
        <p:nvSpPr>
          <p:cNvPr id="34" name="テキスト プレースホルダー 5"/>
          <p:cNvSpPr>
            <a:spLocks noGrp="1"/>
          </p:cNvSpPr>
          <p:nvPr>
            <p:ph type="body" sz="quarter" idx="21" hasCustomPrompt="1"/>
          </p:nvPr>
        </p:nvSpPr>
        <p:spPr>
          <a:xfrm>
            <a:off x="5501836" y="7973794"/>
            <a:ext cx="11916116" cy="1210121"/>
          </a:xfrm>
        </p:spPr>
        <p:txBody>
          <a:bodyPr anchor="ctr">
            <a:normAutofit/>
          </a:bodyPr>
          <a:lstStyle>
            <a:lvl1pPr marL="0" indent="0" algn="l">
              <a:lnSpc>
                <a:spcPct val="120000"/>
              </a:lnSpc>
              <a:spcBef>
                <a:spcPts val="0"/>
              </a:spcBef>
              <a:buNone/>
              <a:defRPr sz="2800">
                <a:solidFill>
                  <a:schemeClr val="tx1"/>
                </a:solidFill>
              </a:defRPr>
            </a:lvl1pPr>
          </a:lstStyle>
          <a:p>
            <a:pPr lvl="0"/>
            <a:r>
              <a:rPr kumimoji="1" lang="ja-JP" altLang="en-US" dirty="0"/>
              <a:t>テキストを入力</a:t>
            </a:r>
            <a:endParaRPr kumimoji="1" lang="en-US" altLang="ja-JP" dirty="0"/>
          </a:p>
        </p:txBody>
      </p:sp>
    </p:spTree>
    <p:extLst>
      <p:ext uri="{BB962C8B-B14F-4D97-AF65-F5344CB8AC3E}">
        <p14:creationId xmlns:p14="http://schemas.microsoft.com/office/powerpoint/2010/main" val="1710612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箇条書きスライド - 画面いっぱ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a:t>スライドのタイトル</a:t>
            </a:r>
          </a:p>
        </p:txBody>
      </p:sp>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dirty="0"/>
              <a:t>Copyright @ Usami-</a:t>
            </a:r>
            <a:r>
              <a:rPr kumimoji="1" lang="en-US" altLang="ja-JP" dirty="0" err="1"/>
              <a:t>kaikei</a:t>
            </a:r>
            <a:endParaRPr kumimoji="1" lang="ja-JP" altLang="en-US" dirty="0"/>
          </a:p>
        </p:txBody>
      </p:sp>
      <p:sp>
        <p:nvSpPr>
          <p:cNvPr id="6" name="テキスト プレースホルダー 5"/>
          <p:cNvSpPr>
            <a:spLocks noGrp="1"/>
          </p:cNvSpPr>
          <p:nvPr>
            <p:ph type="body" sz="quarter" idx="12" hasCustomPrompt="1"/>
          </p:nvPr>
        </p:nvSpPr>
        <p:spPr>
          <a:xfrm>
            <a:off x="2628900" y="1549400"/>
            <a:ext cx="13030200" cy="8072438"/>
          </a:xfrm>
        </p:spPr>
        <p:txBody>
          <a:bodyPr anchor="ctr">
            <a:normAutofit/>
          </a:bodyPr>
          <a:lstStyle>
            <a:lvl1pPr marL="457200" indent="-457200" algn="l">
              <a:lnSpc>
                <a:spcPct val="120000"/>
              </a:lnSpc>
              <a:spcBef>
                <a:spcPts val="2400"/>
              </a:spcBef>
              <a:buClr>
                <a:schemeClr val="accent1"/>
              </a:buClr>
              <a:buFont typeface="Wingdings" panose="05000000000000000000" pitchFamily="2" charset="2"/>
              <a:buChar char="n"/>
              <a:defRPr sz="3200"/>
            </a:lvl1pPr>
            <a:lvl2pPr>
              <a:lnSpc>
                <a:spcPct val="120000"/>
              </a:lnSpc>
              <a:defRPr/>
            </a:lvl2pPr>
            <a:lvl3pPr>
              <a:lnSpc>
                <a:spcPct val="120000"/>
              </a:lnSpc>
              <a:defRPr>
                <a:solidFill>
                  <a:schemeClr val="tx2"/>
                </a:solidFill>
              </a:defRPr>
            </a:lvl3pPr>
          </a:lstStyle>
          <a:p>
            <a:pPr lvl="0"/>
            <a:r>
              <a:rPr kumimoji="1" lang="ja-JP" altLang="en-US" dirty="0"/>
              <a:t>第</a:t>
            </a:r>
            <a:r>
              <a:rPr kumimoji="1" lang="en-US" altLang="ja-JP" dirty="0"/>
              <a:t>1</a:t>
            </a:r>
            <a:r>
              <a:rPr kumimoji="1" lang="ja-JP" altLang="en-US" dirty="0"/>
              <a:t>レベル</a:t>
            </a:r>
            <a:endParaRPr kumimoji="1" lang="en-US" altLang="ja-JP" dirty="0"/>
          </a:p>
          <a:p>
            <a:pPr lvl="1"/>
            <a:r>
              <a:rPr kumimoji="1" lang="ja-JP" altLang="en-US" dirty="0"/>
              <a:t>第</a:t>
            </a:r>
            <a:r>
              <a:rPr kumimoji="1" lang="en-US" altLang="ja-JP" dirty="0"/>
              <a:t>2</a:t>
            </a:r>
            <a:r>
              <a:rPr kumimoji="1" lang="ja-JP" altLang="en-US" dirty="0"/>
              <a:t>レベル</a:t>
            </a:r>
            <a:endParaRPr kumimoji="1" lang="en-US" altLang="ja-JP" dirty="0"/>
          </a:p>
          <a:p>
            <a:pPr lvl="2"/>
            <a:r>
              <a:rPr kumimoji="1" lang="ja-JP" altLang="en-US" dirty="0"/>
              <a:t>第</a:t>
            </a:r>
            <a:r>
              <a:rPr kumimoji="1" lang="en-US" altLang="ja-JP" dirty="0"/>
              <a:t>3</a:t>
            </a:r>
            <a:r>
              <a:rPr kumimoji="1" lang="ja-JP" altLang="en-US" dirty="0"/>
              <a:t>レベル</a:t>
            </a:r>
            <a:endParaRPr kumimoji="1" lang="en-US" altLang="ja-JP" dirty="0"/>
          </a:p>
        </p:txBody>
      </p:sp>
    </p:spTree>
    <p:extLst>
      <p:ext uri="{BB962C8B-B14F-4D97-AF65-F5344CB8AC3E}">
        <p14:creationId xmlns:p14="http://schemas.microsoft.com/office/powerpoint/2010/main" val="193932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左に画像を挿入できるレイアウト - 箇条書き">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a:t>スライドのタイトル</a:t>
            </a:r>
          </a:p>
        </p:txBody>
      </p:sp>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dirty="0"/>
              <a:t>Copyright @ Usami-</a:t>
            </a:r>
            <a:r>
              <a:rPr kumimoji="1" lang="en-US" altLang="ja-JP" dirty="0" err="1"/>
              <a:t>kaikei</a:t>
            </a:r>
            <a:endParaRPr kumimoji="1" lang="ja-JP" altLang="en-US" dirty="0"/>
          </a:p>
        </p:txBody>
      </p:sp>
      <p:sp>
        <p:nvSpPr>
          <p:cNvPr id="6" name="テキスト プレースホルダー 5"/>
          <p:cNvSpPr>
            <a:spLocks noGrp="1"/>
          </p:cNvSpPr>
          <p:nvPr>
            <p:ph type="body" sz="quarter" idx="12" hasCustomPrompt="1"/>
          </p:nvPr>
        </p:nvSpPr>
        <p:spPr>
          <a:xfrm>
            <a:off x="7677053" y="2110512"/>
            <a:ext cx="9175847" cy="6892118"/>
          </a:xfrm>
        </p:spPr>
        <p:txBody>
          <a:bodyPr anchor="ctr">
            <a:normAutofit/>
          </a:bodyPr>
          <a:lstStyle>
            <a:lvl1pPr marL="457200" indent="-457200" algn="l">
              <a:lnSpc>
                <a:spcPct val="120000"/>
              </a:lnSpc>
              <a:spcBef>
                <a:spcPts val="2400"/>
              </a:spcBef>
              <a:buClr>
                <a:schemeClr val="accent1"/>
              </a:buClr>
              <a:buFont typeface="Wingdings" panose="05000000000000000000" pitchFamily="2" charset="2"/>
              <a:buChar char="n"/>
              <a:defRPr sz="3200"/>
            </a:lvl1pPr>
            <a:lvl2pPr>
              <a:lnSpc>
                <a:spcPct val="120000"/>
              </a:lnSpc>
              <a:defRPr/>
            </a:lvl2pPr>
            <a:lvl3pPr>
              <a:lnSpc>
                <a:spcPct val="120000"/>
              </a:lnSpc>
              <a:defRPr>
                <a:solidFill>
                  <a:schemeClr val="tx2"/>
                </a:solidFill>
              </a:defRPr>
            </a:lvl3pPr>
          </a:lstStyle>
          <a:p>
            <a:pPr lvl="0"/>
            <a:r>
              <a:rPr kumimoji="1" lang="ja-JP" altLang="en-US" dirty="0"/>
              <a:t>第</a:t>
            </a:r>
            <a:r>
              <a:rPr kumimoji="1" lang="en-US" altLang="ja-JP" dirty="0"/>
              <a:t>1</a:t>
            </a:r>
            <a:r>
              <a:rPr kumimoji="1" lang="ja-JP" altLang="en-US" dirty="0"/>
              <a:t>レベル</a:t>
            </a:r>
            <a:endParaRPr kumimoji="1" lang="en-US" altLang="ja-JP" dirty="0"/>
          </a:p>
          <a:p>
            <a:pPr lvl="1"/>
            <a:r>
              <a:rPr kumimoji="1" lang="ja-JP" altLang="en-US" dirty="0"/>
              <a:t>第</a:t>
            </a:r>
            <a:r>
              <a:rPr kumimoji="1" lang="en-US" altLang="ja-JP" dirty="0"/>
              <a:t>2</a:t>
            </a:r>
            <a:r>
              <a:rPr kumimoji="1" lang="ja-JP" altLang="en-US" dirty="0"/>
              <a:t>レベル</a:t>
            </a:r>
            <a:endParaRPr kumimoji="1" lang="en-US" altLang="ja-JP" dirty="0"/>
          </a:p>
          <a:p>
            <a:pPr lvl="2"/>
            <a:r>
              <a:rPr kumimoji="1" lang="ja-JP" altLang="en-US" dirty="0"/>
              <a:t>第</a:t>
            </a:r>
            <a:r>
              <a:rPr kumimoji="1" lang="en-US" altLang="ja-JP" dirty="0"/>
              <a:t>3</a:t>
            </a:r>
            <a:r>
              <a:rPr kumimoji="1" lang="ja-JP" altLang="en-US" dirty="0"/>
              <a:t>レベル</a:t>
            </a:r>
            <a:endParaRPr kumimoji="1" lang="en-US" altLang="ja-JP" dirty="0"/>
          </a:p>
        </p:txBody>
      </p:sp>
      <p:sp>
        <p:nvSpPr>
          <p:cNvPr id="8" name="図プレースホルダー 7"/>
          <p:cNvSpPr>
            <a:spLocks noGrp="1"/>
          </p:cNvSpPr>
          <p:nvPr>
            <p:ph type="pic" sz="quarter" idx="13"/>
          </p:nvPr>
        </p:nvSpPr>
        <p:spPr>
          <a:xfrm>
            <a:off x="1645920" y="2110511"/>
            <a:ext cx="5776546" cy="6892119"/>
          </a:xfrm>
          <a:solidFill>
            <a:schemeClr val="accent1">
              <a:lumMod val="20000"/>
              <a:lumOff val="80000"/>
            </a:schemeClr>
          </a:solidFill>
          <a:effectLst>
            <a:outerShdw dist="127000" dir="2700000" algn="tl" rotWithShape="0">
              <a:schemeClr val="accent1"/>
            </a:outerShdw>
          </a:effectLst>
        </p:spPr>
        <p:txBody>
          <a:bodyPr>
            <a:normAutofit/>
          </a:bodyPr>
          <a:lstStyle>
            <a:lvl1pPr>
              <a:defRPr sz="2400"/>
            </a:lvl1pPr>
          </a:lstStyle>
          <a:p>
            <a:r>
              <a:rPr kumimoji="1" lang="ja-JP" altLang="en-US"/>
              <a:t>アイコンをクリックして図を追加</a:t>
            </a:r>
          </a:p>
        </p:txBody>
      </p:sp>
    </p:spTree>
    <p:extLst>
      <p:ext uri="{BB962C8B-B14F-4D97-AF65-F5344CB8AC3E}">
        <p14:creationId xmlns:p14="http://schemas.microsoft.com/office/powerpoint/2010/main" val="294002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左に画像を挿入できるレイアウト - 箇条書き - 2つずつ">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a:t>スライドのタイトル</a:t>
            </a:r>
          </a:p>
        </p:txBody>
      </p:sp>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dirty="0"/>
              <a:t>Copyright @ Usami-</a:t>
            </a:r>
            <a:r>
              <a:rPr kumimoji="1" lang="en-US" altLang="ja-JP" dirty="0" err="1"/>
              <a:t>kaikei</a:t>
            </a:r>
            <a:endParaRPr kumimoji="1" lang="ja-JP" altLang="en-US" dirty="0"/>
          </a:p>
        </p:txBody>
      </p:sp>
      <p:sp>
        <p:nvSpPr>
          <p:cNvPr id="6" name="テキスト プレースホルダー 5"/>
          <p:cNvSpPr>
            <a:spLocks noGrp="1"/>
          </p:cNvSpPr>
          <p:nvPr>
            <p:ph type="body" sz="quarter" idx="12" hasCustomPrompt="1"/>
          </p:nvPr>
        </p:nvSpPr>
        <p:spPr>
          <a:xfrm>
            <a:off x="7677053" y="2110512"/>
            <a:ext cx="9175847" cy="3320981"/>
          </a:xfrm>
        </p:spPr>
        <p:txBody>
          <a:bodyPr anchor="ctr">
            <a:normAutofit/>
          </a:bodyPr>
          <a:lstStyle>
            <a:lvl1pPr marL="457200" indent="-457200" algn="l">
              <a:lnSpc>
                <a:spcPct val="120000"/>
              </a:lnSpc>
              <a:spcBef>
                <a:spcPts val="1200"/>
              </a:spcBef>
              <a:buClr>
                <a:schemeClr val="accent1"/>
              </a:buClr>
              <a:buFont typeface="Wingdings" panose="05000000000000000000" pitchFamily="2" charset="2"/>
              <a:buChar char="n"/>
              <a:defRPr sz="3200"/>
            </a:lvl1pPr>
            <a:lvl2pPr>
              <a:lnSpc>
                <a:spcPct val="120000"/>
              </a:lnSpc>
              <a:defRPr/>
            </a:lvl2pPr>
            <a:lvl3pPr>
              <a:lnSpc>
                <a:spcPct val="120000"/>
              </a:lnSpc>
              <a:defRPr>
                <a:solidFill>
                  <a:schemeClr val="tx2"/>
                </a:solidFill>
              </a:defRPr>
            </a:lvl3pPr>
          </a:lstStyle>
          <a:p>
            <a:pPr lvl="0"/>
            <a:r>
              <a:rPr kumimoji="1" lang="ja-JP" altLang="en-US" dirty="0"/>
              <a:t>第</a:t>
            </a:r>
            <a:r>
              <a:rPr kumimoji="1" lang="en-US" altLang="ja-JP" dirty="0"/>
              <a:t>1</a:t>
            </a:r>
            <a:r>
              <a:rPr kumimoji="1" lang="ja-JP" altLang="en-US" dirty="0"/>
              <a:t>レベル</a:t>
            </a:r>
            <a:endParaRPr kumimoji="1" lang="en-US" altLang="ja-JP" dirty="0"/>
          </a:p>
          <a:p>
            <a:pPr lvl="1"/>
            <a:r>
              <a:rPr kumimoji="1" lang="ja-JP" altLang="en-US" dirty="0"/>
              <a:t>第</a:t>
            </a:r>
            <a:r>
              <a:rPr kumimoji="1" lang="en-US" altLang="ja-JP" dirty="0"/>
              <a:t>2</a:t>
            </a:r>
            <a:r>
              <a:rPr kumimoji="1" lang="ja-JP" altLang="en-US" dirty="0"/>
              <a:t>レベル</a:t>
            </a:r>
            <a:endParaRPr kumimoji="1" lang="en-US" altLang="ja-JP" dirty="0"/>
          </a:p>
          <a:p>
            <a:pPr lvl="2"/>
            <a:r>
              <a:rPr kumimoji="1" lang="ja-JP" altLang="en-US" dirty="0"/>
              <a:t>第</a:t>
            </a:r>
            <a:r>
              <a:rPr kumimoji="1" lang="en-US" altLang="ja-JP" dirty="0"/>
              <a:t>3</a:t>
            </a:r>
            <a:r>
              <a:rPr kumimoji="1" lang="ja-JP" altLang="en-US" dirty="0"/>
              <a:t>レベル</a:t>
            </a:r>
            <a:endParaRPr kumimoji="1" lang="en-US" altLang="ja-JP" dirty="0"/>
          </a:p>
        </p:txBody>
      </p:sp>
      <p:sp>
        <p:nvSpPr>
          <p:cNvPr id="8" name="図プレースホルダー 7"/>
          <p:cNvSpPr>
            <a:spLocks noGrp="1"/>
          </p:cNvSpPr>
          <p:nvPr>
            <p:ph type="pic" sz="quarter" idx="13"/>
          </p:nvPr>
        </p:nvSpPr>
        <p:spPr>
          <a:xfrm>
            <a:off x="1640645" y="2110512"/>
            <a:ext cx="5781821" cy="3320981"/>
          </a:xfrm>
          <a:solidFill>
            <a:schemeClr val="accent1">
              <a:lumMod val="20000"/>
              <a:lumOff val="80000"/>
            </a:schemeClr>
          </a:solidFill>
          <a:effectLst>
            <a:outerShdw dist="127000" dir="2700000" algn="tl" rotWithShape="0">
              <a:schemeClr val="accent1"/>
            </a:outerShdw>
          </a:effectLst>
        </p:spPr>
        <p:txBody>
          <a:bodyPr>
            <a:normAutofit/>
          </a:bodyPr>
          <a:lstStyle>
            <a:lvl1pPr>
              <a:defRPr sz="2400"/>
            </a:lvl1pPr>
          </a:lstStyle>
          <a:p>
            <a:r>
              <a:rPr kumimoji="1" lang="ja-JP" altLang="en-US"/>
              <a:t>アイコンをクリックして図を追加</a:t>
            </a:r>
          </a:p>
        </p:txBody>
      </p:sp>
      <p:sp>
        <p:nvSpPr>
          <p:cNvPr id="10" name="テキスト プレースホルダー 5"/>
          <p:cNvSpPr>
            <a:spLocks noGrp="1"/>
          </p:cNvSpPr>
          <p:nvPr>
            <p:ph type="body" sz="quarter" idx="14" hasCustomPrompt="1"/>
          </p:nvPr>
        </p:nvSpPr>
        <p:spPr>
          <a:xfrm>
            <a:off x="7677053" y="5866117"/>
            <a:ext cx="9175847" cy="3320981"/>
          </a:xfrm>
        </p:spPr>
        <p:txBody>
          <a:bodyPr anchor="ctr">
            <a:normAutofit/>
          </a:bodyPr>
          <a:lstStyle>
            <a:lvl1pPr marL="457200" indent="-457200" algn="l">
              <a:lnSpc>
                <a:spcPct val="120000"/>
              </a:lnSpc>
              <a:spcBef>
                <a:spcPts val="1200"/>
              </a:spcBef>
              <a:buClr>
                <a:schemeClr val="accent1"/>
              </a:buClr>
              <a:buFont typeface="Wingdings" panose="05000000000000000000" pitchFamily="2" charset="2"/>
              <a:buChar char="n"/>
              <a:defRPr sz="3200"/>
            </a:lvl1pPr>
            <a:lvl2pPr>
              <a:lnSpc>
                <a:spcPct val="120000"/>
              </a:lnSpc>
              <a:defRPr/>
            </a:lvl2pPr>
            <a:lvl3pPr>
              <a:lnSpc>
                <a:spcPct val="120000"/>
              </a:lnSpc>
              <a:defRPr>
                <a:solidFill>
                  <a:schemeClr val="tx2"/>
                </a:solidFill>
              </a:defRPr>
            </a:lvl3pPr>
          </a:lstStyle>
          <a:p>
            <a:pPr lvl="0"/>
            <a:r>
              <a:rPr kumimoji="1" lang="ja-JP" altLang="en-US" dirty="0"/>
              <a:t>第</a:t>
            </a:r>
            <a:r>
              <a:rPr kumimoji="1" lang="en-US" altLang="ja-JP" dirty="0"/>
              <a:t>1</a:t>
            </a:r>
            <a:r>
              <a:rPr kumimoji="1" lang="ja-JP" altLang="en-US" dirty="0"/>
              <a:t>レベル</a:t>
            </a:r>
            <a:endParaRPr kumimoji="1" lang="en-US" altLang="ja-JP" dirty="0"/>
          </a:p>
          <a:p>
            <a:pPr lvl="1"/>
            <a:r>
              <a:rPr kumimoji="1" lang="ja-JP" altLang="en-US" dirty="0"/>
              <a:t>第</a:t>
            </a:r>
            <a:r>
              <a:rPr kumimoji="1" lang="en-US" altLang="ja-JP" dirty="0"/>
              <a:t>2</a:t>
            </a:r>
            <a:r>
              <a:rPr kumimoji="1" lang="ja-JP" altLang="en-US" dirty="0"/>
              <a:t>レベル</a:t>
            </a:r>
            <a:endParaRPr kumimoji="1" lang="en-US" altLang="ja-JP" dirty="0"/>
          </a:p>
          <a:p>
            <a:pPr lvl="2"/>
            <a:r>
              <a:rPr kumimoji="1" lang="ja-JP" altLang="en-US" dirty="0"/>
              <a:t>第</a:t>
            </a:r>
            <a:r>
              <a:rPr kumimoji="1" lang="en-US" altLang="ja-JP" dirty="0"/>
              <a:t>3</a:t>
            </a:r>
            <a:r>
              <a:rPr kumimoji="1" lang="ja-JP" altLang="en-US" dirty="0"/>
              <a:t>レベル</a:t>
            </a:r>
            <a:endParaRPr kumimoji="1" lang="en-US" altLang="ja-JP" dirty="0"/>
          </a:p>
        </p:txBody>
      </p:sp>
      <p:sp>
        <p:nvSpPr>
          <p:cNvPr id="11" name="図プレースホルダー 7"/>
          <p:cNvSpPr>
            <a:spLocks noGrp="1"/>
          </p:cNvSpPr>
          <p:nvPr>
            <p:ph type="pic" sz="quarter" idx="15"/>
          </p:nvPr>
        </p:nvSpPr>
        <p:spPr>
          <a:xfrm>
            <a:off x="1640645" y="5866117"/>
            <a:ext cx="5781821" cy="3320981"/>
          </a:xfrm>
          <a:solidFill>
            <a:schemeClr val="accent1">
              <a:lumMod val="20000"/>
              <a:lumOff val="80000"/>
            </a:schemeClr>
          </a:solidFill>
          <a:effectLst>
            <a:outerShdw dist="127000" dir="2700000" algn="tl" rotWithShape="0">
              <a:schemeClr val="accent1"/>
            </a:outerShdw>
          </a:effectLst>
        </p:spPr>
        <p:txBody>
          <a:bodyPr>
            <a:normAutofit/>
          </a:bodyPr>
          <a:lstStyle>
            <a:lvl1pPr>
              <a:defRPr sz="2400"/>
            </a:lvl1pPr>
          </a:lstStyle>
          <a:p>
            <a:r>
              <a:rPr kumimoji="1" lang="ja-JP" altLang="en-US"/>
              <a:t>アイコンをクリックして図を追加</a:t>
            </a:r>
          </a:p>
        </p:txBody>
      </p:sp>
    </p:spTree>
    <p:extLst>
      <p:ext uri="{BB962C8B-B14F-4D97-AF65-F5344CB8AC3E}">
        <p14:creationId xmlns:p14="http://schemas.microsoft.com/office/powerpoint/2010/main" val="35234398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幅の広い画像を挿入できるレイアウ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a:t>スライドのタイトル</a:t>
            </a:r>
          </a:p>
        </p:txBody>
      </p:sp>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dirty="0"/>
              <a:t>Copyright @ Usami-</a:t>
            </a:r>
            <a:r>
              <a:rPr kumimoji="1" lang="en-US" altLang="ja-JP" dirty="0" err="1"/>
              <a:t>kaikei</a:t>
            </a:r>
            <a:endParaRPr kumimoji="1" lang="ja-JP" altLang="en-US" dirty="0"/>
          </a:p>
        </p:txBody>
      </p:sp>
      <p:sp>
        <p:nvSpPr>
          <p:cNvPr id="8" name="図プレースホルダー 7"/>
          <p:cNvSpPr>
            <a:spLocks noGrp="1"/>
          </p:cNvSpPr>
          <p:nvPr>
            <p:ph type="pic" sz="quarter" idx="13"/>
          </p:nvPr>
        </p:nvSpPr>
        <p:spPr>
          <a:xfrm>
            <a:off x="0" y="1969832"/>
            <a:ext cx="18288000" cy="5043558"/>
          </a:xfrm>
          <a:solidFill>
            <a:schemeClr val="accent1">
              <a:lumMod val="20000"/>
              <a:lumOff val="80000"/>
            </a:schemeClr>
          </a:solidFill>
          <a:effectLst/>
        </p:spPr>
        <p:txBody>
          <a:bodyPr>
            <a:normAutofit/>
          </a:bodyPr>
          <a:lstStyle>
            <a:lvl1pPr>
              <a:defRPr sz="2400"/>
            </a:lvl1pPr>
          </a:lstStyle>
          <a:p>
            <a:r>
              <a:rPr kumimoji="1" lang="ja-JP" altLang="en-US"/>
              <a:t>アイコンをクリックして図を追加</a:t>
            </a:r>
          </a:p>
        </p:txBody>
      </p:sp>
      <p:sp>
        <p:nvSpPr>
          <p:cNvPr id="7" name="テキスト プレースホルダー 5"/>
          <p:cNvSpPr>
            <a:spLocks noGrp="1"/>
          </p:cNvSpPr>
          <p:nvPr>
            <p:ph type="body" sz="quarter" idx="12" hasCustomPrompt="1"/>
          </p:nvPr>
        </p:nvSpPr>
        <p:spPr>
          <a:xfrm>
            <a:off x="2628900" y="7458869"/>
            <a:ext cx="13030200" cy="1989931"/>
          </a:xfrm>
        </p:spPr>
        <p:txBody>
          <a:bodyPr anchor="t">
            <a:normAutofit/>
          </a:bodyPr>
          <a:lstStyle>
            <a:lvl1pPr marL="0" indent="0" algn="l">
              <a:lnSpc>
                <a:spcPct val="120000"/>
              </a:lnSpc>
              <a:spcBef>
                <a:spcPts val="0"/>
              </a:spcBef>
              <a:buNone/>
              <a:defRPr sz="2800">
                <a:solidFill>
                  <a:schemeClr val="tx1"/>
                </a:solidFill>
              </a:defRPr>
            </a:lvl1pPr>
          </a:lstStyle>
          <a:p>
            <a:pPr lvl="0"/>
            <a:r>
              <a:rPr kumimoji="1" lang="ja-JP" altLang="en-US" dirty="0"/>
              <a:t>テキストを入力</a:t>
            </a:r>
            <a:endParaRPr kumimoji="1" lang="en-US" altLang="ja-JP" dirty="0"/>
          </a:p>
        </p:txBody>
      </p:sp>
      <p:cxnSp>
        <p:nvCxnSpPr>
          <p:cNvPr id="9" name="直線コネクタ 8"/>
          <p:cNvCxnSpPr/>
          <p:nvPr userDrawn="1"/>
        </p:nvCxnSpPr>
        <p:spPr>
          <a:xfrm>
            <a:off x="2628900" y="7306469"/>
            <a:ext cx="156591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95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タイトルスライド - シンプル">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704850" y="4403704"/>
            <a:ext cx="16878300" cy="1478004"/>
          </a:xfrm>
        </p:spPr>
        <p:txBody>
          <a:bodyPr>
            <a:normAutofit/>
          </a:bodyPr>
          <a:lstStyle>
            <a:lvl1pPr algn="ctr">
              <a:lnSpc>
                <a:spcPct val="100000"/>
              </a:lnSpc>
              <a:defRPr sz="5400">
                <a:latin typeface="Spica Neue P Bold" panose="02000803000000000000" pitchFamily="2" charset="-128"/>
                <a:ea typeface="Spica Neue P Bold" panose="02000803000000000000" pitchFamily="2" charset="-128"/>
                <a:cs typeface="Spica Neue P Bold" panose="02000803000000000000" pitchFamily="2" charset="-128"/>
              </a:defRPr>
            </a:lvl1pPr>
          </a:lstStyle>
          <a:p>
            <a:r>
              <a:rPr kumimoji="1" lang="ja-JP" altLang="en-US" dirty="0"/>
              <a:t>プレゼンテーションタイトル</a:t>
            </a:r>
          </a:p>
        </p:txBody>
      </p:sp>
      <p:sp>
        <p:nvSpPr>
          <p:cNvPr id="3" name="テキスト プレースホルダー 5"/>
          <p:cNvSpPr>
            <a:spLocks noGrp="1"/>
          </p:cNvSpPr>
          <p:nvPr>
            <p:ph type="body" sz="quarter" idx="12" hasCustomPrompt="1"/>
          </p:nvPr>
        </p:nvSpPr>
        <p:spPr>
          <a:xfrm>
            <a:off x="2628900" y="7924800"/>
            <a:ext cx="13030200" cy="2024856"/>
          </a:xfrm>
        </p:spPr>
        <p:txBody>
          <a:bodyPr anchor="b">
            <a:normAutofit/>
          </a:bodyPr>
          <a:lstStyle>
            <a:lvl1pPr marL="0" indent="0" algn="ctr">
              <a:lnSpc>
                <a:spcPct val="130000"/>
              </a:lnSpc>
              <a:spcBef>
                <a:spcPts val="0"/>
              </a:spcBef>
              <a:buNone/>
              <a:defRPr sz="2400">
                <a:solidFill>
                  <a:schemeClr val="tx2"/>
                </a:solidFill>
              </a:defRPr>
            </a:lvl1pPr>
          </a:lstStyle>
          <a:p>
            <a:pPr lvl="0"/>
            <a:r>
              <a:rPr kumimoji="1" lang="ja-JP" altLang="en-US" dirty="0"/>
              <a:t>テキストを入力</a:t>
            </a:r>
            <a:endParaRPr kumimoji="1" lang="en-US" altLang="ja-JP" dirty="0"/>
          </a:p>
        </p:txBody>
      </p:sp>
    </p:spTree>
    <p:extLst>
      <p:ext uri="{BB962C8B-B14F-4D97-AF65-F5344CB8AC3E}">
        <p14:creationId xmlns:p14="http://schemas.microsoft.com/office/powerpoint/2010/main" val="147829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タイトルスライド - サブタイトル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704850" y="3830596"/>
            <a:ext cx="16878300" cy="1478004"/>
          </a:xfrm>
        </p:spPr>
        <p:txBody>
          <a:bodyPr anchor="b">
            <a:normAutofit/>
          </a:bodyPr>
          <a:lstStyle>
            <a:lvl1pPr algn="ctr">
              <a:lnSpc>
                <a:spcPct val="100000"/>
              </a:lnSpc>
              <a:defRPr sz="5400">
                <a:latin typeface="Spica Neue P Bold" panose="02000803000000000000" pitchFamily="2" charset="-128"/>
                <a:ea typeface="Spica Neue P Bold" panose="02000803000000000000" pitchFamily="2" charset="-128"/>
                <a:cs typeface="Spica Neue P Bold" panose="02000803000000000000" pitchFamily="2" charset="-128"/>
              </a:defRPr>
            </a:lvl1pPr>
          </a:lstStyle>
          <a:p>
            <a:r>
              <a:rPr kumimoji="1" lang="ja-JP" altLang="en-US" dirty="0"/>
              <a:t>プレゼンテーションタイトル</a:t>
            </a:r>
          </a:p>
        </p:txBody>
      </p:sp>
      <p:sp>
        <p:nvSpPr>
          <p:cNvPr id="3" name="テキスト プレースホルダー 5"/>
          <p:cNvSpPr>
            <a:spLocks noGrp="1"/>
          </p:cNvSpPr>
          <p:nvPr>
            <p:ph type="body" sz="quarter" idx="12" hasCustomPrompt="1"/>
          </p:nvPr>
        </p:nvSpPr>
        <p:spPr>
          <a:xfrm>
            <a:off x="2628900" y="7924800"/>
            <a:ext cx="13030200" cy="2024856"/>
          </a:xfrm>
        </p:spPr>
        <p:txBody>
          <a:bodyPr anchor="b">
            <a:normAutofit/>
          </a:bodyPr>
          <a:lstStyle>
            <a:lvl1pPr marL="0" indent="0" algn="ctr">
              <a:lnSpc>
                <a:spcPct val="130000"/>
              </a:lnSpc>
              <a:spcBef>
                <a:spcPts val="0"/>
              </a:spcBef>
              <a:buNone/>
              <a:defRPr sz="2400">
                <a:solidFill>
                  <a:schemeClr val="tx2"/>
                </a:solidFill>
              </a:defRPr>
            </a:lvl1pPr>
          </a:lstStyle>
          <a:p>
            <a:pPr lvl="0"/>
            <a:r>
              <a:rPr kumimoji="1" lang="ja-JP" altLang="en-US" dirty="0"/>
              <a:t>テキストを入力</a:t>
            </a:r>
            <a:endParaRPr kumimoji="1" lang="en-US" altLang="ja-JP" dirty="0"/>
          </a:p>
        </p:txBody>
      </p:sp>
      <p:sp>
        <p:nvSpPr>
          <p:cNvPr id="4" name="テキスト プレースホルダー 5"/>
          <p:cNvSpPr>
            <a:spLocks noGrp="1"/>
          </p:cNvSpPr>
          <p:nvPr>
            <p:ph type="body" sz="quarter" idx="13" hasCustomPrompt="1"/>
          </p:nvPr>
        </p:nvSpPr>
        <p:spPr>
          <a:xfrm>
            <a:off x="2628900" y="5308600"/>
            <a:ext cx="13030200" cy="1473200"/>
          </a:xfrm>
        </p:spPr>
        <p:txBody>
          <a:bodyPr anchor="t">
            <a:normAutofit/>
          </a:bodyPr>
          <a:lstStyle>
            <a:lvl1pPr marL="0" indent="0" algn="ctr">
              <a:lnSpc>
                <a:spcPct val="130000"/>
              </a:lnSpc>
              <a:spcBef>
                <a:spcPts val="0"/>
              </a:spcBef>
              <a:buNone/>
              <a:defRPr sz="2800">
                <a:solidFill>
                  <a:schemeClr val="tx1"/>
                </a:solidFill>
              </a:defRPr>
            </a:lvl1pPr>
          </a:lstStyle>
          <a:p>
            <a:pPr lvl="0"/>
            <a:r>
              <a:rPr kumimoji="1" lang="ja-JP" altLang="en-US" dirty="0"/>
              <a:t>サブタイトル</a:t>
            </a:r>
            <a:endParaRPr kumimoji="1" lang="en-US" altLang="ja-JP" dirty="0"/>
          </a:p>
        </p:txBody>
      </p:sp>
    </p:spTree>
    <p:extLst>
      <p:ext uri="{BB962C8B-B14F-4D97-AF65-F5344CB8AC3E}">
        <p14:creationId xmlns:p14="http://schemas.microsoft.com/office/powerpoint/2010/main" val="2971916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タイトルスライド - サブタイトル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704850" y="4846596"/>
            <a:ext cx="16878300" cy="1338304"/>
          </a:xfrm>
        </p:spPr>
        <p:txBody>
          <a:bodyPr anchor="t">
            <a:normAutofit/>
          </a:bodyPr>
          <a:lstStyle>
            <a:lvl1pPr algn="ctr">
              <a:lnSpc>
                <a:spcPct val="100000"/>
              </a:lnSpc>
              <a:defRPr sz="5400">
                <a:latin typeface="Spica Neue P Bold" panose="02000803000000000000" pitchFamily="2" charset="-128"/>
                <a:ea typeface="Spica Neue P Bold" panose="02000803000000000000" pitchFamily="2" charset="-128"/>
                <a:cs typeface="Spica Neue P Bold" panose="02000803000000000000" pitchFamily="2" charset="-128"/>
              </a:defRPr>
            </a:lvl1pPr>
          </a:lstStyle>
          <a:p>
            <a:r>
              <a:rPr kumimoji="1" lang="ja-JP" altLang="en-US" dirty="0"/>
              <a:t>プレゼンテーションタイトル</a:t>
            </a:r>
          </a:p>
        </p:txBody>
      </p:sp>
      <p:sp>
        <p:nvSpPr>
          <p:cNvPr id="3" name="テキスト プレースホルダー 5"/>
          <p:cNvSpPr>
            <a:spLocks noGrp="1"/>
          </p:cNvSpPr>
          <p:nvPr>
            <p:ph type="body" sz="quarter" idx="12" hasCustomPrompt="1"/>
          </p:nvPr>
        </p:nvSpPr>
        <p:spPr>
          <a:xfrm>
            <a:off x="2628900" y="7924800"/>
            <a:ext cx="13030200" cy="2024856"/>
          </a:xfrm>
        </p:spPr>
        <p:txBody>
          <a:bodyPr anchor="b">
            <a:normAutofit/>
          </a:bodyPr>
          <a:lstStyle>
            <a:lvl1pPr marL="0" indent="0" algn="ctr">
              <a:lnSpc>
                <a:spcPct val="130000"/>
              </a:lnSpc>
              <a:spcBef>
                <a:spcPts val="0"/>
              </a:spcBef>
              <a:buNone/>
              <a:defRPr sz="2400">
                <a:solidFill>
                  <a:schemeClr val="tx2"/>
                </a:solidFill>
              </a:defRPr>
            </a:lvl1pPr>
          </a:lstStyle>
          <a:p>
            <a:pPr lvl="0"/>
            <a:r>
              <a:rPr kumimoji="1" lang="ja-JP" altLang="en-US" dirty="0"/>
              <a:t>テキストを入力</a:t>
            </a:r>
            <a:endParaRPr kumimoji="1" lang="en-US" altLang="ja-JP" dirty="0"/>
          </a:p>
        </p:txBody>
      </p:sp>
      <p:sp>
        <p:nvSpPr>
          <p:cNvPr id="4" name="テキスト プレースホルダー 5"/>
          <p:cNvSpPr>
            <a:spLocks noGrp="1"/>
          </p:cNvSpPr>
          <p:nvPr>
            <p:ph type="body" sz="quarter" idx="13" hasCustomPrompt="1"/>
          </p:nvPr>
        </p:nvSpPr>
        <p:spPr>
          <a:xfrm>
            <a:off x="2628900" y="3937000"/>
            <a:ext cx="13030200" cy="909596"/>
          </a:xfrm>
        </p:spPr>
        <p:txBody>
          <a:bodyPr anchor="b">
            <a:normAutofit/>
          </a:bodyPr>
          <a:lstStyle>
            <a:lvl1pPr marL="0" indent="0" algn="ctr">
              <a:lnSpc>
                <a:spcPct val="130000"/>
              </a:lnSpc>
              <a:spcBef>
                <a:spcPts val="0"/>
              </a:spcBef>
              <a:buNone/>
              <a:defRPr sz="2800">
                <a:solidFill>
                  <a:schemeClr val="tx1"/>
                </a:solidFill>
              </a:defRPr>
            </a:lvl1pPr>
          </a:lstStyle>
          <a:p>
            <a:pPr lvl="0"/>
            <a:r>
              <a:rPr kumimoji="1" lang="ja-JP" altLang="en-US" dirty="0"/>
              <a:t>サブタイトル</a:t>
            </a:r>
            <a:endParaRPr kumimoji="1" lang="en-US" altLang="ja-JP" dirty="0"/>
          </a:p>
        </p:txBody>
      </p:sp>
    </p:spTree>
    <p:extLst>
      <p:ext uri="{BB962C8B-B14F-4D97-AF65-F5344CB8AC3E}">
        <p14:creationId xmlns:p14="http://schemas.microsoft.com/office/powerpoint/2010/main" val="3234456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タイトルスライド - サブタイトル 3">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704850" y="4846596"/>
            <a:ext cx="16878300" cy="1338304"/>
          </a:xfrm>
        </p:spPr>
        <p:txBody>
          <a:bodyPr anchor="t">
            <a:normAutofit/>
          </a:bodyPr>
          <a:lstStyle>
            <a:lvl1pPr algn="ctr">
              <a:lnSpc>
                <a:spcPct val="100000"/>
              </a:lnSpc>
              <a:defRPr sz="5400">
                <a:latin typeface="Spica Neue P Bold" panose="02000803000000000000" pitchFamily="2" charset="-128"/>
                <a:ea typeface="Spica Neue P Bold" panose="02000803000000000000" pitchFamily="2" charset="-128"/>
                <a:cs typeface="Spica Neue P Bold" panose="02000803000000000000" pitchFamily="2" charset="-128"/>
              </a:defRPr>
            </a:lvl1pPr>
          </a:lstStyle>
          <a:p>
            <a:r>
              <a:rPr kumimoji="1" lang="ja-JP" altLang="en-US" dirty="0"/>
              <a:t>プレゼンテーションタイトル</a:t>
            </a:r>
          </a:p>
        </p:txBody>
      </p:sp>
      <p:sp>
        <p:nvSpPr>
          <p:cNvPr id="3" name="テキスト プレースホルダー 5"/>
          <p:cNvSpPr>
            <a:spLocks noGrp="1"/>
          </p:cNvSpPr>
          <p:nvPr>
            <p:ph type="body" sz="quarter" idx="12" hasCustomPrompt="1"/>
          </p:nvPr>
        </p:nvSpPr>
        <p:spPr>
          <a:xfrm>
            <a:off x="2628900" y="7924800"/>
            <a:ext cx="13030200" cy="2024856"/>
          </a:xfrm>
        </p:spPr>
        <p:txBody>
          <a:bodyPr anchor="b">
            <a:normAutofit/>
          </a:bodyPr>
          <a:lstStyle>
            <a:lvl1pPr marL="0" indent="0" algn="ctr">
              <a:lnSpc>
                <a:spcPct val="130000"/>
              </a:lnSpc>
              <a:spcBef>
                <a:spcPts val="0"/>
              </a:spcBef>
              <a:buNone/>
              <a:defRPr sz="2400">
                <a:solidFill>
                  <a:schemeClr val="tx2"/>
                </a:solidFill>
              </a:defRPr>
            </a:lvl1pPr>
          </a:lstStyle>
          <a:p>
            <a:pPr lvl="0"/>
            <a:r>
              <a:rPr kumimoji="1" lang="ja-JP" altLang="en-US" dirty="0"/>
              <a:t>テキストを入力</a:t>
            </a:r>
            <a:endParaRPr kumimoji="1" lang="en-US" altLang="ja-JP" dirty="0"/>
          </a:p>
        </p:txBody>
      </p:sp>
      <p:sp>
        <p:nvSpPr>
          <p:cNvPr id="4" name="テキスト プレースホルダー 5"/>
          <p:cNvSpPr>
            <a:spLocks noGrp="1"/>
          </p:cNvSpPr>
          <p:nvPr>
            <p:ph type="body" sz="quarter" idx="13" hasCustomPrompt="1"/>
          </p:nvPr>
        </p:nvSpPr>
        <p:spPr>
          <a:xfrm>
            <a:off x="2628900" y="3937000"/>
            <a:ext cx="13030200" cy="909596"/>
          </a:xfrm>
        </p:spPr>
        <p:txBody>
          <a:bodyPr anchor="b">
            <a:normAutofit/>
          </a:bodyPr>
          <a:lstStyle>
            <a:lvl1pPr marL="0" indent="0" algn="ctr">
              <a:lnSpc>
                <a:spcPct val="130000"/>
              </a:lnSpc>
              <a:spcBef>
                <a:spcPts val="0"/>
              </a:spcBef>
              <a:buNone/>
              <a:defRPr sz="2800">
                <a:solidFill>
                  <a:schemeClr val="tx1"/>
                </a:solidFill>
              </a:defRPr>
            </a:lvl1pPr>
          </a:lstStyle>
          <a:p>
            <a:pPr lvl="0"/>
            <a:r>
              <a:rPr kumimoji="1" lang="ja-JP" altLang="en-US" dirty="0"/>
              <a:t>サブタイトル</a:t>
            </a:r>
            <a:endParaRPr kumimoji="1" lang="en-US" altLang="ja-JP" dirty="0"/>
          </a:p>
        </p:txBody>
      </p:sp>
      <p:sp>
        <p:nvSpPr>
          <p:cNvPr id="5" name="図プレースホルダー 4"/>
          <p:cNvSpPr>
            <a:spLocks noGrp="1"/>
          </p:cNvSpPr>
          <p:nvPr>
            <p:ph type="pic" sz="quarter" idx="14"/>
          </p:nvPr>
        </p:nvSpPr>
        <p:spPr>
          <a:xfrm>
            <a:off x="8570687" y="2790374"/>
            <a:ext cx="1146627" cy="1146626"/>
          </a:xfrm>
          <a:noFill/>
        </p:spPr>
        <p:txBody>
          <a:bodyPr>
            <a:normAutofit/>
          </a:bodyPr>
          <a:lstStyle>
            <a:lvl1pPr>
              <a:defRPr sz="1800"/>
            </a:lvl1pPr>
          </a:lstStyle>
          <a:p>
            <a:endParaRPr kumimoji="1" lang="ja-JP" altLang="en-US" dirty="0"/>
          </a:p>
        </p:txBody>
      </p:sp>
    </p:spTree>
    <p:extLst>
      <p:ext uri="{BB962C8B-B14F-4D97-AF65-F5344CB8AC3E}">
        <p14:creationId xmlns:p14="http://schemas.microsoft.com/office/powerpoint/2010/main" val="3483472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タイトルスライド - 矩形">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3505200" y="4494202"/>
            <a:ext cx="14077950" cy="1095406"/>
          </a:xfrm>
        </p:spPr>
        <p:txBody>
          <a:bodyPr anchor="b">
            <a:normAutofit/>
          </a:bodyPr>
          <a:lstStyle>
            <a:lvl1pPr algn="l">
              <a:lnSpc>
                <a:spcPct val="100000"/>
              </a:lnSpc>
              <a:defRPr sz="5400">
                <a:latin typeface="Spica Neue P Bold" panose="02000803000000000000" pitchFamily="2" charset="-128"/>
                <a:ea typeface="Spica Neue P Bold" panose="02000803000000000000" pitchFamily="2" charset="-128"/>
                <a:cs typeface="Spica Neue P Bold" panose="02000803000000000000" pitchFamily="2" charset="-128"/>
              </a:defRPr>
            </a:lvl1pPr>
          </a:lstStyle>
          <a:p>
            <a:r>
              <a:rPr kumimoji="1" lang="ja-JP" altLang="en-US" dirty="0"/>
              <a:t>プレゼンテーションタイトル</a:t>
            </a:r>
          </a:p>
        </p:txBody>
      </p:sp>
      <p:sp>
        <p:nvSpPr>
          <p:cNvPr id="3" name="テキスト プレースホルダー 5"/>
          <p:cNvSpPr>
            <a:spLocks noGrp="1"/>
          </p:cNvSpPr>
          <p:nvPr>
            <p:ph type="body" sz="quarter" idx="12" hasCustomPrompt="1"/>
          </p:nvPr>
        </p:nvSpPr>
        <p:spPr>
          <a:xfrm>
            <a:off x="3517900" y="5791210"/>
            <a:ext cx="13030200" cy="2024856"/>
          </a:xfrm>
        </p:spPr>
        <p:txBody>
          <a:bodyPr anchor="t">
            <a:normAutofit/>
          </a:bodyPr>
          <a:lstStyle>
            <a:lvl1pPr marL="0" indent="0" algn="l">
              <a:lnSpc>
                <a:spcPct val="130000"/>
              </a:lnSpc>
              <a:spcBef>
                <a:spcPts val="0"/>
              </a:spcBef>
              <a:buNone/>
              <a:defRPr sz="2400">
                <a:solidFill>
                  <a:schemeClr val="tx2"/>
                </a:solidFill>
              </a:defRPr>
            </a:lvl1pPr>
          </a:lstStyle>
          <a:p>
            <a:pPr lvl="0"/>
            <a:r>
              <a:rPr kumimoji="1" lang="ja-JP" altLang="en-US" dirty="0"/>
              <a:t>テキストを入力</a:t>
            </a:r>
            <a:endParaRPr kumimoji="1" lang="en-US" altLang="ja-JP" dirty="0"/>
          </a:p>
        </p:txBody>
      </p:sp>
      <p:sp>
        <p:nvSpPr>
          <p:cNvPr id="4" name="正方形/長方形 3"/>
          <p:cNvSpPr/>
          <p:nvPr userDrawn="1"/>
        </p:nvSpPr>
        <p:spPr>
          <a:xfrm>
            <a:off x="0" y="4494202"/>
            <a:ext cx="3238500" cy="1297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2986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画像が上半分を占めるレイアウト">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dirty="0"/>
              <a:t>Copyright @ Usami-</a:t>
            </a:r>
            <a:r>
              <a:rPr kumimoji="1" lang="en-US" altLang="ja-JP" dirty="0" err="1"/>
              <a:t>kaikei</a:t>
            </a:r>
            <a:endParaRPr kumimoji="1" lang="ja-JP" altLang="en-US" dirty="0"/>
          </a:p>
        </p:txBody>
      </p:sp>
      <p:sp>
        <p:nvSpPr>
          <p:cNvPr id="5" name="図プレースホルダー 3"/>
          <p:cNvSpPr>
            <a:spLocks noGrp="1"/>
          </p:cNvSpPr>
          <p:nvPr>
            <p:ph type="pic" sz="quarter" idx="12"/>
          </p:nvPr>
        </p:nvSpPr>
        <p:spPr>
          <a:xfrm>
            <a:off x="0" y="0"/>
            <a:ext cx="18288000" cy="5430129"/>
          </a:xfrm>
          <a:solidFill>
            <a:schemeClr val="accent1">
              <a:lumMod val="20000"/>
              <a:lumOff val="80000"/>
            </a:schemeClr>
          </a:solidFill>
        </p:spPr>
        <p:txBody>
          <a:bodyPr>
            <a:normAutofit/>
          </a:bodyPr>
          <a:lstStyle>
            <a:lvl1pPr>
              <a:defRPr sz="1800"/>
            </a:lvl1pPr>
          </a:lstStyle>
          <a:p>
            <a:r>
              <a:rPr kumimoji="1" lang="ja-JP" altLang="en-US"/>
              <a:t>アイコンをクリックして図を追加</a:t>
            </a:r>
            <a:endParaRPr kumimoji="1" lang="ja-JP" altLang="en-US" dirty="0"/>
          </a:p>
        </p:txBody>
      </p:sp>
      <p:sp>
        <p:nvSpPr>
          <p:cNvPr id="9" name="タイトル 1"/>
          <p:cNvSpPr>
            <a:spLocks noGrp="1"/>
          </p:cNvSpPr>
          <p:nvPr>
            <p:ph type="title" hasCustomPrompt="1"/>
          </p:nvPr>
        </p:nvSpPr>
        <p:spPr>
          <a:xfrm>
            <a:off x="2628900" y="5728337"/>
            <a:ext cx="13030200" cy="1077996"/>
          </a:xfrm>
        </p:spPr>
        <p:txBody>
          <a:bodyPr anchor="b"/>
          <a:lstStyle>
            <a:lvl1pPr algn="l">
              <a:lnSpc>
                <a:spcPct val="100000"/>
              </a:lnSpc>
              <a:defRPr/>
            </a:lvl1pPr>
          </a:lstStyle>
          <a:p>
            <a:r>
              <a:rPr kumimoji="1" lang="ja-JP" altLang="en-US" dirty="0"/>
              <a:t>スライドのタイトル</a:t>
            </a:r>
          </a:p>
        </p:txBody>
      </p:sp>
      <p:sp>
        <p:nvSpPr>
          <p:cNvPr id="11" name="テキスト プレースホルダー 5"/>
          <p:cNvSpPr>
            <a:spLocks noGrp="1"/>
          </p:cNvSpPr>
          <p:nvPr>
            <p:ph type="body" sz="quarter" idx="13" hasCustomPrompt="1"/>
          </p:nvPr>
        </p:nvSpPr>
        <p:spPr>
          <a:xfrm>
            <a:off x="2628900" y="7045482"/>
            <a:ext cx="13030200" cy="1989931"/>
          </a:xfrm>
        </p:spPr>
        <p:txBody>
          <a:bodyPr anchor="t">
            <a:normAutofit/>
          </a:bodyPr>
          <a:lstStyle>
            <a:lvl1pPr marL="0" indent="0" algn="l">
              <a:lnSpc>
                <a:spcPct val="120000"/>
              </a:lnSpc>
              <a:spcBef>
                <a:spcPts val="0"/>
              </a:spcBef>
              <a:buNone/>
              <a:defRPr sz="2800">
                <a:solidFill>
                  <a:schemeClr val="tx1"/>
                </a:solidFill>
              </a:defRPr>
            </a:lvl1pPr>
          </a:lstStyle>
          <a:p>
            <a:pPr lvl="0"/>
            <a:r>
              <a:rPr kumimoji="1" lang="ja-JP" altLang="en-US" dirty="0"/>
              <a:t>テキストを入力</a:t>
            </a:r>
            <a:endParaRPr kumimoji="1" lang="en-US" altLang="ja-JP" dirty="0"/>
          </a:p>
        </p:txBody>
      </p:sp>
      <p:cxnSp>
        <p:nvCxnSpPr>
          <p:cNvPr id="12" name="直線コネクタ 11"/>
          <p:cNvCxnSpPr/>
          <p:nvPr userDrawn="1"/>
        </p:nvCxnSpPr>
        <p:spPr>
          <a:xfrm>
            <a:off x="2628900" y="6911839"/>
            <a:ext cx="156591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328549"/>
      </p:ext>
    </p:extLst>
  </p:cSld>
  <p:clrMapOvr>
    <a:masterClrMapping/>
  </p:clrMapOvr>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タイトルスライド - 矩形とサブタイトル">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3479800" y="4986296"/>
            <a:ext cx="14243050" cy="1135104"/>
          </a:xfrm>
        </p:spPr>
        <p:txBody>
          <a:bodyPr anchor="t">
            <a:normAutofit/>
          </a:bodyPr>
          <a:lstStyle>
            <a:lvl1pPr algn="l">
              <a:lnSpc>
                <a:spcPct val="100000"/>
              </a:lnSpc>
              <a:defRPr sz="5400">
                <a:latin typeface="Spica Neue P Bold" panose="02000803000000000000" pitchFamily="2" charset="-128"/>
                <a:ea typeface="Spica Neue P Bold" panose="02000803000000000000" pitchFamily="2" charset="-128"/>
                <a:cs typeface="Spica Neue P Bold" panose="02000803000000000000" pitchFamily="2" charset="-128"/>
              </a:defRPr>
            </a:lvl1pPr>
          </a:lstStyle>
          <a:p>
            <a:r>
              <a:rPr kumimoji="1" lang="ja-JP" altLang="en-US" dirty="0"/>
              <a:t>プレゼンテーションタイトル</a:t>
            </a:r>
          </a:p>
        </p:txBody>
      </p:sp>
      <p:sp>
        <p:nvSpPr>
          <p:cNvPr id="3" name="テキスト プレースホルダー 5"/>
          <p:cNvSpPr>
            <a:spLocks noGrp="1"/>
          </p:cNvSpPr>
          <p:nvPr>
            <p:ph type="body" sz="quarter" idx="12" hasCustomPrompt="1"/>
          </p:nvPr>
        </p:nvSpPr>
        <p:spPr>
          <a:xfrm>
            <a:off x="2628900" y="7924800"/>
            <a:ext cx="13030200" cy="2024856"/>
          </a:xfrm>
        </p:spPr>
        <p:txBody>
          <a:bodyPr anchor="b">
            <a:normAutofit/>
          </a:bodyPr>
          <a:lstStyle>
            <a:lvl1pPr marL="0" indent="0" algn="ctr">
              <a:lnSpc>
                <a:spcPct val="130000"/>
              </a:lnSpc>
              <a:spcBef>
                <a:spcPts val="0"/>
              </a:spcBef>
              <a:buNone/>
              <a:defRPr sz="2400">
                <a:solidFill>
                  <a:schemeClr val="tx2"/>
                </a:solidFill>
              </a:defRPr>
            </a:lvl1pPr>
          </a:lstStyle>
          <a:p>
            <a:pPr lvl="0"/>
            <a:r>
              <a:rPr kumimoji="1" lang="ja-JP" altLang="en-US" dirty="0"/>
              <a:t>テキストを入力</a:t>
            </a:r>
            <a:endParaRPr kumimoji="1" lang="en-US" altLang="ja-JP" dirty="0"/>
          </a:p>
        </p:txBody>
      </p:sp>
      <p:sp>
        <p:nvSpPr>
          <p:cNvPr id="4" name="テキスト プレースホルダー 5"/>
          <p:cNvSpPr>
            <a:spLocks noGrp="1"/>
          </p:cNvSpPr>
          <p:nvPr>
            <p:ph type="body" sz="quarter" idx="13" hasCustomPrompt="1"/>
          </p:nvPr>
        </p:nvSpPr>
        <p:spPr>
          <a:xfrm>
            <a:off x="3505200" y="4152900"/>
            <a:ext cx="12319000" cy="909596"/>
          </a:xfrm>
        </p:spPr>
        <p:txBody>
          <a:bodyPr anchor="b">
            <a:normAutofit/>
          </a:bodyPr>
          <a:lstStyle>
            <a:lvl1pPr marL="0" indent="0" algn="l">
              <a:lnSpc>
                <a:spcPct val="130000"/>
              </a:lnSpc>
              <a:spcBef>
                <a:spcPts val="0"/>
              </a:spcBef>
              <a:buNone/>
              <a:defRPr sz="2800">
                <a:solidFill>
                  <a:schemeClr val="tx1"/>
                </a:solidFill>
              </a:defRPr>
            </a:lvl1pPr>
          </a:lstStyle>
          <a:p>
            <a:pPr lvl="0"/>
            <a:r>
              <a:rPr kumimoji="1" lang="ja-JP" altLang="en-US" dirty="0"/>
              <a:t>サブタイトル</a:t>
            </a:r>
            <a:endParaRPr kumimoji="1" lang="en-US" altLang="ja-JP" dirty="0"/>
          </a:p>
        </p:txBody>
      </p:sp>
      <p:sp>
        <p:nvSpPr>
          <p:cNvPr id="5" name="正方形/長方形 4"/>
          <p:cNvSpPr/>
          <p:nvPr userDrawn="1"/>
        </p:nvSpPr>
        <p:spPr>
          <a:xfrm>
            <a:off x="0" y="4494202"/>
            <a:ext cx="3238500" cy="1297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400843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タイトルスライド - 画像 - 1">
    <p:spTree>
      <p:nvGrpSpPr>
        <p:cNvPr id="1" name=""/>
        <p:cNvGrpSpPr/>
        <p:nvPr/>
      </p:nvGrpSpPr>
      <p:grpSpPr>
        <a:xfrm>
          <a:off x="0" y="0"/>
          <a:ext cx="0" cy="0"/>
          <a:chOff x="0" y="0"/>
          <a:chExt cx="0" cy="0"/>
        </a:xfrm>
      </p:grpSpPr>
      <p:sp>
        <p:nvSpPr>
          <p:cNvPr id="6" name="図プレースホルダー 3"/>
          <p:cNvSpPr>
            <a:spLocks noGrp="1"/>
          </p:cNvSpPr>
          <p:nvPr>
            <p:ph type="pic" sz="quarter" idx="10"/>
          </p:nvPr>
        </p:nvSpPr>
        <p:spPr>
          <a:xfrm>
            <a:off x="0" y="0"/>
            <a:ext cx="18288000" cy="10285413"/>
          </a:xfrm>
          <a:solidFill>
            <a:schemeClr val="accent1">
              <a:lumMod val="20000"/>
              <a:lumOff val="80000"/>
            </a:schemeClr>
          </a:solidFill>
        </p:spPr>
        <p:txBody>
          <a:bodyPr>
            <a:normAutofit/>
          </a:bodyPr>
          <a:lstStyle>
            <a:lvl1pPr>
              <a:defRPr sz="1800"/>
            </a:lvl1pPr>
          </a:lstStyle>
          <a:p>
            <a:endParaRPr kumimoji="1" lang="ja-JP" altLang="en-US" dirty="0"/>
          </a:p>
        </p:txBody>
      </p:sp>
      <p:sp>
        <p:nvSpPr>
          <p:cNvPr id="10" name="テキスト プレースホルダー 5"/>
          <p:cNvSpPr>
            <a:spLocks noGrp="1"/>
          </p:cNvSpPr>
          <p:nvPr>
            <p:ph type="body" sz="quarter" idx="14" hasCustomPrompt="1"/>
          </p:nvPr>
        </p:nvSpPr>
        <p:spPr>
          <a:xfrm>
            <a:off x="9144000" y="0"/>
            <a:ext cx="9144000" cy="10285413"/>
          </a:xfrm>
          <a:solidFill>
            <a:schemeClr val="accent1">
              <a:alpha val="30000"/>
            </a:schemeClr>
          </a:solidFill>
        </p:spPr>
        <p:txBody>
          <a:bodyPr anchor="b">
            <a:normAutofit/>
          </a:bodyPr>
          <a:lstStyle>
            <a:lvl1pPr marL="0" indent="0" algn="l">
              <a:lnSpc>
                <a:spcPct val="130000"/>
              </a:lnSpc>
              <a:spcBef>
                <a:spcPts val="0"/>
              </a:spcBef>
              <a:buNone/>
              <a:defRPr sz="2800">
                <a:solidFill>
                  <a:schemeClr val="tx1"/>
                </a:solidFill>
              </a:defRPr>
            </a:lvl1pPr>
          </a:lstStyle>
          <a:p>
            <a:pPr lvl="0"/>
            <a:r>
              <a:rPr kumimoji="1" lang="en-US" altLang="ja-JP" dirty="0"/>
              <a:t> </a:t>
            </a:r>
          </a:p>
        </p:txBody>
      </p:sp>
      <p:sp>
        <p:nvSpPr>
          <p:cNvPr id="8" name="テキスト プレースホルダー 5"/>
          <p:cNvSpPr>
            <a:spLocks noGrp="1"/>
          </p:cNvSpPr>
          <p:nvPr>
            <p:ph type="body" sz="quarter" idx="12" hasCustomPrompt="1"/>
          </p:nvPr>
        </p:nvSpPr>
        <p:spPr>
          <a:xfrm>
            <a:off x="9417956" y="7924800"/>
            <a:ext cx="8449130" cy="2024856"/>
          </a:xfrm>
        </p:spPr>
        <p:txBody>
          <a:bodyPr anchor="b">
            <a:normAutofit/>
          </a:bodyPr>
          <a:lstStyle>
            <a:lvl1pPr marL="0" indent="0" algn="ctr">
              <a:lnSpc>
                <a:spcPct val="130000"/>
              </a:lnSpc>
              <a:spcBef>
                <a:spcPts val="0"/>
              </a:spcBef>
              <a:buNone/>
              <a:defRPr sz="2400">
                <a:solidFill>
                  <a:schemeClr val="bg1"/>
                </a:solidFill>
              </a:defRPr>
            </a:lvl1pPr>
          </a:lstStyle>
          <a:p>
            <a:pPr lvl="0"/>
            <a:r>
              <a:rPr kumimoji="1" lang="ja-JP" altLang="en-US" dirty="0"/>
              <a:t>テキストを入力</a:t>
            </a:r>
            <a:endParaRPr kumimoji="1" lang="en-US" altLang="ja-JP" dirty="0"/>
          </a:p>
        </p:txBody>
      </p:sp>
      <p:sp>
        <p:nvSpPr>
          <p:cNvPr id="7" name="タイトル 1"/>
          <p:cNvSpPr>
            <a:spLocks noGrp="1"/>
          </p:cNvSpPr>
          <p:nvPr>
            <p:ph type="title" hasCustomPrompt="1"/>
          </p:nvPr>
        </p:nvSpPr>
        <p:spPr>
          <a:xfrm>
            <a:off x="9392557" y="5160468"/>
            <a:ext cx="8474529" cy="1820904"/>
          </a:xfrm>
        </p:spPr>
        <p:txBody>
          <a:bodyPr anchor="t">
            <a:normAutofit/>
          </a:bodyPr>
          <a:lstStyle>
            <a:lvl1pPr algn="ctr">
              <a:lnSpc>
                <a:spcPct val="100000"/>
              </a:lnSpc>
              <a:defRPr sz="4400">
                <a:solidFill>
                  <a:schemeClr val="bg1"/>
                </a:solidFill>
                <a:latin typeface="Spica Neue P Bold" panose="02000803000000000000" pitchFamily="2" charset="-128"/>
                <a:ea typeface="Spica Neue P Bold" panose="02000803000000000000" pitchFamily="2" charset="-128"/>
                <a:cs typeface="Spica Neue P Bold" panose="02000803000000000000" pitchFamily="2" charset="-128"/>
              </a:defRPr>
            </a:lvl1pPr>
          </a:lstStyle>
          <a:p>
            <a:r>
              <a:rPr kumimoji="1" lang="ja-JP" altLang="en-US" dirty="0"/>
              <a:t>プレゼンテーションタイトル</a:t>
            </a:r>
          </a:p>
        </p:txBody>
      </p:sp>
      <p:sp>
        <p:nvSpPr>
          <p:cNvPr id="9" name="テキスト プレースホルダー 5"/>
          <p:cNvSpPr>
            <a:spLocks noGrp="1"/>
          </p:cNvSpPr>
          <p:nvPr>
            <p:ph type="body" sz="quarter" idx="13" hasCustomPrompt="1"/>
          </p:nvPr>
        </p:nvSpPr>
        <p:spPr>
          <a:xfrm>
            <a:off x="9417957" y="4269016"/>
            <a:ext cx="8450833" cy="909596"/>
          </a:xfrm>
        </p:spPr>
        <p:txBody>
          <a:bodyPr anchor="b">
            <a:normAutofit/>
          </a:bodyPr>
          <a:lstStyle>
            <a:lvl1pPr marL="0" indent="0" algn="ctr">
              <a:lnSpc>
                <a:spcPct val="130000"/>
              </a:lnSpc>
              <a:spcBef>
                <a:spcPts val="0"/>
              </a:spcBef>
              <a:buNone/>
              <a:defRPr sz="2800">
                <a:solidFill>
                  <a:schemeClr val="bg1"/>
                </a:solidFill>
              </a:defRPr>
            </a:lvl1pPr>
          </a:lstStyle>
          <a:p>
            <a:pPr lvl="0"/>
            <a:r>
              <a:rPr kumimoji="1" lang="ja-JP" altLang="en-US" dirty="0"/>
              <a:t>サブタイトル</a:t>
            </a:r>
            <a:endParaRPr kumimoji="1" lang="en-US" altLang="ja-JP" dirty="0"/>
          </a:p>
        </p:txBody>
      </p:sp>
    </p:spTree>
    <p:extLst>
      <p:ext uri="{BB962C8B-B14F-4D97-AF65-F5344CB8AC3E}">
        <p14:creationId xmlns:p14="http://schemas.microsoft.com/office/powerpoint/2010/main" val="32110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タイトルスライド - 画像 - 2">
    <p:spTree>
      <p:nvGrpSpPr>
        <p:cNvPr id="1" name=""/>
        <p:cNvGrpSpPr/>
        <p:nvPr/>
      </p:nvGrpSpPr>
      <p:grpSpPr>
        <a:xfrm>
          <a:off x="0" y="0"/>
          <a:ext cx="0" cy="0"/>
          <a:chOff x="0" y="0"/>
          <a:chExt cx="0" cy="0"/>
        </a:xfrm>
      </p:grpSpPr>
      <p:sp>
        <p:nvSpPr>
          <p:cNvPr id="6" name="図プレースホルダー 3"/>
          <p:cNvSpPr>
            <a:spLocks noGrp="1"/>
          </p:cNvSpPr>
          <p:nvPr>
            <p:ph type="pic" sz="quarter" idx="10"/>
          </p:nvPr>
        </p:nvSpPr>
        <p:spPr>
          <a:xfrm>
            <a:off x="0" y="0"/>
            <a:ext cx="18288000" cy="10285413"/>
          </a:xfrm>
          <a:solidFill>
            <a:schemeClr val="accent1">
              <a:lumMod val="20000"/>
              <a:lumOff val="80000"/>
            </a:schemeClr>
          </a:solidFill>
        </p:spPr>
        <p:txBody>
          <a:bodyPr>
            <a:normAutofit/>
          </a:bodyPr>
          <a:lstStyle>
            <a:lvl1pPr>
              <a:defRPr sz="1800"/>
            </a:lvl1pPr>
          </a:lstStyle>
          <a:p>
            <a:endParaRPr kumimoji="1" lang="ja-JP" altLang="en-US" dirty="0"/>
          </a:p>
        </p:txBody>
      </p:sp>
      <p:sp>
        <p:nvSpPr>
          <p:cNvPr id="10" name="テキスト プレースホルダー 5"/>
          <p:cNvSpPr>
            <a:spLocks noGrp="1"/>
          </p:cNvSpPr>
          <p:nvPr>
            <p:ph type="body" sz="quarter" idx="14" hasCustomPrompt="1"/>
          </p:nvPr>
        </p:nvSpPr>
        <p:spPr>
          <a:xfrm>
            <a:off x="0" y="5878287"/>
            <a:ext cx="18288000" cy="3381828"/>
          </a:xfrm>
          <a:solidFill>
            <a:schemeClr val="accent1">
              <a:alpha val="30000"/>
            </a:schemeClr>
          </a:solidFill>
        </p:spPr>
        <p:txBody>
          <a:bodyPr anchor="b">
            <a:normAutofit/>
          </a:bodyPr>
          <a:lstStyle>
            <a:lvl1pPr marL="0" indent="0" algn="l">
              <a:lnSpc>
                <a:spcPct val="130000"/>
              </a:lnSpc>
              <a:spcBef>
                <a:spcPts val="0"/>
              </a:spcBef>
              <a:buNone/>
              <a:defRPr sz="2800">
                <a:solidFill>
                  <a:schemeClr val="tx1"/>
                </a:solidFill>
              </a:defRPr>
            </a:lvl1pPr>
          </a:lstStyle>
          <a:p>
            <a:pPr lvl="0"/>
            <a:r>
              <a:rPr kumimoji="1" lang="en-US" altLang="ja-JP" dirty="0"/>
              <a:t> </a:t>
            </a:r>
          </a:p>
        </p:txBody>
      </p:sp>
      <p:sp>
        <p:nvSpPr>
          <p:cNvPr id="8" name="テキスト プレースホルダー 5"/>
          <p:cNvSpPr>
            <a:spLocks noGrp="1"/>
          </p:cNvSpPr>
          <p:nvPr>
            <p:ph type="body" sz="quarter" idx="12" hasCustomPrompt="1"/>
          </p:nvPr>
        </p:nvSpPr>
        <p:spPr>
          <a:xfrm>
            <a:off x="3671661" y="8069943"/>
            <a:ext cx="10944679" cy="1008856"/>
          </a:xfrm>
        </p:spPr>
        <p:txBody>
          <a:bodyPr anchor="b">
            <a:normAutofit/>
          </a:bodyPr>
          <a:lstStyle>
            <a:lvl1pPr marL="0" indent="0" algn="ctr">
              <a:lnSpc>
                <a:spcPct val="130000"/>
              </a:lnSpc>
              <a:spcBef>
                <a:spcPts val="0"/>
              </a:spcBef>
              <a:buNone/>
              <a:defRPr sz="2400">
                <a:solidFill>
                  <a:schemeClr val="bg1"/>
                </a:solidFill>
              </a:defRPr>
            </a:lvl1pPr>
          </a:lstStyle>
          <a:p>
            <a:pPr lvl="0"/>
            <a:r>
              <a:rPr kumimoji="1" lang="ja-JP" altLang="en-US" dirty="0"/>
              <a:t>テキストを入力</a:t>
            </a:r>
            <a:endParaRPr kumimoji="1" lang="en-US" altLang="ja-JP" dirty="0"/>
          </a:p>
        </p:txBody>
      </p:sp>
      <p:sp>
        <p:nvSpPr>
          <p:cNvPr id="7" name="タイトル 1"/>
          <p:cNvSpPr>
            <a:spLocks noGrp="1"/>
          </p:cNvSpPr>
          <p:nvPr>
            <p:ph type="title" hasCustomPrompt="1"/>
          </p:nvPr>
        </p:nvSpPr>
        <p:spPr>
          <a:xfrm>
            <a:off x="1029597" y="6761719"/>
            <a:ext cx="16228806" cy="996933"/>
          </a:xfrm>
        </p:spPr>
        <p:txBody>
          <a:bodyPr anchor="t">
            <a:normAutofit/>
          </a:bodyPr>
          <a:lstStyle>
            <a:lvl1pPr algn="ctr">
              <a:lnSpc>
                <a:spcPct val="100000"/>
              </a:lnSpc>
              <a:defRPr sz="4800">
                <a:solidFill>
                  <a:schemeClr val="bg1"/>
                </a:solidFill>
                <a:latin typeface="Spica Neue P Bold" panose="02000803000000000000" pitchFamily="2" charset="-128"/>
                <a:ea typeface="Spica Neue P Bold" panose="02000803000000000000" pitchFamily="2" charset="-128"/>
                <a:cs typeface="Spica Neue P Bold" panose="02000803000000000000" pitchFamily="2" charset="-128"/>
              </a:defRPr>
            </a:lvl1pPr>
          </a:lstStyle>
          <a:p>
            <a:r>
              <a:rPr kumimoji="1" lang="ja-JP" altLang="en-US" dirty="0"/>
              <a:t>プレゼンテーションタイトル</a:t>
            </a:r>
          </a:p>
        </p:txBody>
      </p:sp>
      <p:sp>
        <p:nvSpPr>
          <p:cNvPr id="9" name="テキスト プレースホルダー 5"/>
          <p:cNvSpPr>
            <a:spLocks noGrp="1"/>
          </p:cNvSpPr>
          <p:nvPr>
            <p:ph type="body" sz="quarter" idx="13" hasCustomPrompt="1"/>
          </p:nvPr>
        </p:nvSpPr>
        <p:spPr>
          <a:xfrm>
            <a:off x="1052286" y="5870267"/>
            <a:ext cx="16183428" cy="909596"/>
          </a:xfrm>
        </p:spPr>
        <p:txBody>
          <a:bodyPr anchor="b">
            <a:normAutofit/>
          </a:bodyPr>
          <a:lstStyle>
            <a:lvl1pPr marL="0" indent="0" algn="ctr">
              <a:lnSpc>
                <a:spcPct val="130000"/>
              </a:lnSpc>
              <a:spcBef>
                <a:spcPts val="0"/>
              </a:spcBef>
              <a:buNone/>
              <a:defRPr sz="2800">
                <a:solidFill>
                  <a:schemeClr val="bg1"/>
                </a:solidFill>
              </a:defRPr>
            </a:lvl1pPr>
          </a:lstStyle>
          <a:p>
            <a:pPr lvl="0"/>
            <a:r>
              <a:rPr kumimoji="1" lang="ja-JP" altLang="en-US" dirty="0"/>
              <a:t>サブタイトル</a:t>
            </a:r>
            <a:endParaRPr kumimoji="1" lang="en-US" altLang="ja-JP" dirty="0"/>
          </a:p>
        </p:txBody>
      </p:sp>
    </p:spTree>
    <p:extLst>
      <p:ext uri="{BB962C8B-B14F-4D97-AF65-F5344CB8AC3E}">
        <p14:creationId xmlns:p14="http://schemas.microsoft.com/office/powerpoint/2010/main" val="8719508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おわりに -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704850" y="4403704"/>
            <a:ext cx="16878300" cy="1478004"/>
          </a:xfrm>
        </p:spPr>
        <p:txBody>
          <a:bodyPr>
            <a:normAutofit/>
          </a:bodyPr>
          <a:lstStyle>
            <a:lvl1pPr algn="ctr">
              <a:lnSpc>
                <a:spcPct val="100000"/>
              </a:lnSpc>
              <a:defRPr sz="4800">
                <a:latin typeface="+mj-ea"/>
                <a:ea typeface="+mj-ea"/>
                <a:cs typeface="Spica Neue P Bold" panose="02000803000000000000" pitchFamily="2" charset="-128"/>
              </a:defRPr>
            </a:lvl1pPr>
          </a:lstStyle>
          <a:p>
            <a:r>
              <a:rPr kumimoji="1" lang="ja-JP" altLang="en-US" dirty="0"/>
              <a:t>テキスト</a:t>
            </a:r>
          </a:p>
        </p:txBody>
      </p:sp>
      <p:sp>
        <p:nvSpPr>
          <p:cNvPr id="3" name="テキスト プレースホルダー 5"/>
          <p:cNvSpPr>
            <a:spLocks noGrp="1"/>
          </p:cNvSpPr>
          <p:nvPr>
            <p:ph type="body" sz="quarter" idx="12" hasCustomPrompt="1"/>
          </p:nvPr>
        </p:nvSpPr>
        <p:spPr>
          <a:xfrm>
            <a:off x="2628900" y="7924800"/>
            <a:ext cx="13030200" cy="2024856"/>
          </a:xfrm>
        </p:spPr>
        <p:txBody>
          <a:bodyPr anchor="b">
            <a:normAutofit/>
          </a:bodyPr>
          <a:lstStyle>
            <a:lvl1pPr marL="0" indent="0" algn="ctr">
              <a:lnSpc>
                <a:spcPct val="130000"/>
              </a:lnSpc>
              <a:spcBef>
                <a:spcPts val="0"/>
              </a:spcBef>
              <a:buNone/>
              <a:defRPr sz="2400">
                <a:solidFill>
                  <a:schemeClr val="tx2"/>
                </a:solidFill>
              </a:defRPr>
            </a:lvl1pPr>
          </a:lstStyle>
          <a:p>
            <a:pPr lvl="0"/>
            <a:r>
              <a:rPr kumimoji="1" lang="ja-JP" altLang="en-US" dirty="0"/>
              <a:t>テキストを入力</a:t>
            </a:r>
            <a:endParaRPr kumimoji="1" lang="en-US" altLang="ja-JP" dirty="0"/>
          </a:p>
        </p:txBody>
      </p:sp>
    </p:spTree>
    <p:extLst>
      <p:ext uri="{BB962C8B-B14F-4D97-AF65-F5344CB8AC3E}">
        <p14:creationId xmlns:p14="http://schemas.microsoft.com/office/powerpoint/2010/main" val="32489209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おわりに -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704850" y="4994547"/>
            <a:ext cx="16878300" cy="1478004"/>
          </a:xfrm>
        </p:spPr>
        <p:txBody>
          <a:bodyPr anchor="t">
            <a:normAutofit/>
          </a:bodyPr>
          <a:lstStyle>
            <a:lvl1pPr algn="ctr">
              <a:lnSpc>
                <a:spcPct val="100000"/>
              </a:lnSpc>
              <a:defRPr sz="4800">
                <a:latin typeface="+mj-ea"/>
                <a:ea typeface="+mj-ea"/>
                <a:cs typeface="Spica Neue P Bold" panose="02000803000000000000" pitchFamily="2" charset="-128"/>
              </a:defRPr>
            </a:lvl1pPr>
          </a:lstStyle>
          <a:p>
            <a:r>
              <a:rPr kumimoji="1" lang="ja-JP" altLang="en-US" dirty="0"/>
              <a:t>テキスト</a:t>
            </a:r>
          </a:p>
        </p:txBody>
      </p:sp>
      <p:sp>
        <p:nvSpPr>
          <p:cNvPr id="3" name="テキスト プレースホルダー 5"/>
          <p:cNvSpPr>
            <a:spLocks noGrp="1"/>
          </p:cNvSpPr>
          <p:nvPr>
            <p:ph type="body" sz="quarter" idx="12" hasCustomPrompt="1"/>
          </p:nvPr>
        </p:nvSpPr>
        <p:spPr>
          <a:xfrm>
            <a:off x="2628900" y="7924800"/>
            <a:ext cx="13030200" cy="2024856"/>
          </a:xfrm>
        </p:spPr>
        <p:txBody>
          <a:bodyPr anchor="b">
            <a:normAutofit/>
          </a:bodyPr>
          <a:lstStyle>
            <a:lvl1pPr marL="0" indent="0" algn="ctr">
              <a:lnSpc>
                <a:spcPct val="130000"/>
              </a:lnSpc>
              <a:spcBef>
                <a:spcPts val="0"/>
              </a:spcBef>
              <a:buNone/>
              <a:defRPr sz="2400">
                <a:solidFill>
                  <a:schemeClr val="tx2"/>
                </a:solidFill>
              </a:defRPr>
            </a:lvl1pPr>
          </a:lstStyle>
          <a:p>
            <a:pPr lvl="0"/>
            <a:r>
              <a:rPr kumimoji="1" lang="ja-JP" altLang="en-US" dirty="0"/>
              <a:t>テキストを入力</a:t>
            </a:r>
            <a:endParaRPr kumimoji="1" lang="en-US" altLang="ja-JP" dirty="0"/>
          </a:p>
        </p:txBody>
      </p:sp>
      <p:sp>
        <p:nvSpPr>
          <p:cNvPr id="5" name="図プレースホルダー 4"/>
          <p:cNvSpPr>
            <a:spLocks noGrp="1"/>
          </p:cNvSpPr>
          <p:nvPr>
            <p:ph type="pic" sz="quarter" idx="13"/>
          </p:nvPr>
        </p:nvSpPr>
        <p:spPr>
          <a:xfrm>
            <a:off x="8570687" y="3468094"/>
            <a:ext cx="1146627" cy="1146626"/>
          </a:xfrm>
          <a:noFill/>
        </p:spPr>
        <p:txBody>
          <a:bodyPr>
            <a:normAutofit/>
          </a:bodyPr>
          <a:lstStyle>
            <a:lvl1pPr>
              <a:defRPr sz="1800"/>
            </a:lvl1pPr>
          </a:lstStyle>
          <a:p>
            <a:endParaRPr kumimoji="1" lang="ja-JP" altLang="en-US" dirty="0"/>
          </a:p>
        </p:txBody>
      </p:sp>
    </p:spTree>
    <p:extLst>
      <p:ext uri="{BB962C8B-B14F-4D97-AF65-F5344CB8AC3E}">
        <p14:creationId xmlns:p14="http://schemas.microsoft.com/office/powerpoint/2010/main" val="5050430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補足 - メインカラーの背景 - 1">
    <p:bg>
      <p:bgPr>
        <a:solidFill>
          <a:schemeClr val="accent1"/>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2392472"/>
            <a:ext cx="18288000" cy="55004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タイトル 1"/>
          <p:cNvSpPr>
            <a:spLocks noGrp="1"/>
          </p:cNvSpPr>
          <p:nvPr>
            <p:ph type="title" hasCustomPrompt="1"/>
          </p:nvPr>
        </p:nvSpPr>
        <p:spPr>
          <a:xfrm>
            <a:off x="704850" y="3178600"/>
            <a:ext cx="16878300" cy="946851"/>
          </a:xfrm>
        </p:spPr>
        <p:txBody>
          <a:bodyPr anchor="b">
            <a:normAutofit/>
          </a:bodyPr>
          <a:lstStyle>
            <a:lvl1pPr algn="ctr">
              <a:lnSpc>
                <a:spcPct val="100000"/>
              </a:lnSpc>
              <a:defRPr sz="4800">
                <a:latin typeface="+mj-ea"/>
                <a:ea typeface="+mj-ea"/>
                <a:cs typeface="Spica Neue P Bold" panose="02000803000000000000" pitchFamily="2" charset="-128"/>
              </a:defRPr>
            </a:lvl1pPr>
          </a:lstStyle>
          <a:p>
            <a:r>
              <a:rPr kumimoji="1" lang="ja-JP" altLang="en-US" dirty="0"/>
              <a:t>テキスト</a:t>
            </a:r>
          </a:p>
        </p:txBody>
      </p:sp>
      <p:sp>
        <p:nvSpPr>
          <p:cNvPr id="7" name="テキスト プレースホルダー 5"/>
          <p:cNvSpPr>
            <a:spLocks noGrp="1"/>
          </p:cNvSpPr>
          <p:nvPr>
            <p:ph type="body" sz="quarter" idx="12" hasCustomPrompt="1"/>
          </p:nvPr>
        </p:nvSpPr>
        <p:spPr>
          <a:xfrm>
            <a:off x="2635251" y="4531628"/>
            <a:ext cx="13253357" cy="2667207"/>
          </a:xfrm>
        </p:spPr>
        <p:txBody>
          <a:bodyPr anchor="t">
            <a:normAutofit/>
          </a:bodyPr>
          <a:lstStyle>
            <a:lvl1pPr marL="457200" indent="-457200" algn="l">
              <a:lnSpc>
                <a:spcPct val="120000"/>
              </a:lnSpc>
              <a:spcBef>
                <a:spcPts val="1200"/>
              </a:spcBef>
              <a:buClr>
                <a:schemeClr val="accent1"/>
              </a:buClr>
              <a:buFont typeface="Wingdings" panose="05000000000000000000" pitchFamily="2" charset="2"/>
              <a:buChar char="n"/>
              <a:defRPr sz="3200"/>
            </a:lvl1pPr>
            <a:lvl3pPr>
              <a:defRPr>
                <a:solidFill>
                  <a:schemeClr val="tx2"/>
                </a:solidFill>
              </a:defRPr>
            </a:lvl3pPr>
          </a:lstStyle>
          <a:p>
            <a:pPr lvl="0"/>
            <a:r>
              <a:rPr kumimoji="1" lang="ja-JP" altLang="en-US" dirty="0"/>
              <a:t>第</a:t>
            </a:r>
            <a:r>
              <a:rPr kumimoji="1" lang="en-US" altLang="ja-JP" dirty="0"/>
              <a:t>1</a:t>
            </a:r>
            <a:r>
              <a:rPr kumimoji="1" lang="ja-JP" altLang="en-US" dirty="0"/>
              <a:t>レベル</a:t>
            </a:r>
            <a:endParaRPr kumimoji="1" lang="en-US" altLang="ja-JP" dirty="0"/>
          </a:p>
          <a:p>
            <a:pPr lvl="1"/>
            <a:r>
              <a:rPr kumimoji="1" lang="ja-JP" altLang="en-US" dirty="0"/>
              <a:t>第</a:t>
            </a:r>
            <a:r>
              <a:rPr kumimoji="1" lang="en-US" altLang="ja-JP" dirty="0"/>
              <a:t>2</a:t>
            </a:r>
            <a:r>
              <a:rPr kumimoji="1" lang="ja-JP" altLang="en-US" dirty="0"/>
              <a:t>レベル</a:t>
            </a:r>
            <a:endParaRPr kumimoji="1" lang="en-US" altLang="ja-JP" dirty="0"/>
          </a:p>
          <a:p>
            <a:pPr lvl="2"/>
            <a:r>
              <a:rPr kumimoji="1" lang="ja-JP" altLang="en-US" dirty="0"/>
              <a:t>第</a:t>
            </a:r>
            <a:r>
              <a:rPr kumimoji="1" lang="en-US" altLang="ja-JP" dirty="0"/>
              <a:t>3</a:t>
            </a:r>
            <a:r>
              <a:rPr kumimoji="1" lang="ja-JP" altLang="en-US" dirty="0"/>
              <a:t>レベル</a:t>
            </a:r>
            <a:endParaRPr kumimoji="1" lang="en-US" altLang="ja-JP" dirty="0"/>
          </a:p>
        </p:txBody>
      </p:sp>
      <p:cxnSp>
        <p:nvCxnSpPr>
          <p:cNvPr id="8" name="直線コネクタ 7"/>
          <p:cNvCxnSpPr/>
          <p:nvPr userDrawn="1"/>
        </p:nvCxnSpPr>
        <p:spPr>
          <a:xfrm>
            <a:off x="2628900" y="4389064"/>
            <a:ext cx="156591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2308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補足 - メインカラーの背景 - 2">
    <p:bg>
      <p:bgPr>
        <a:solidFill>
          <a:schemeClr val="accent1"/>
        </a:solidFill>
        <a:effectLst/>
      </p:bgPr>
    </p:bg>
    <p:spTree>
      <p:nvGrpSpPr>
        <p:cNvPr id="1" name=""/>
        <p:cNvGrpSpPr/>
        <p:nvPr/>
      </p:nvGrpSpPr>
      <p:grpSpPr>
        <a:xfrm>
          <a:off x="0" y="0"/>
          <a:ext cx="0" cy="0"/>
          <a:chOff x="0" y="0"/>
          <a:chExt cx="0" cy="0"/>
        </a:xfrm>
      </p:grpSpPr>
      <p:sp>
        <p:nvSpPr>
          <p:cNvPr id="4" name="正方形/長方形 3"/>
          <p:cNvSpPr>
            <a:spLocks noChangeAspect="1"/>
          </p:cNvSpPr>
          <p:nvPr userDrawn="1"/>
        </p:nvSpPr>
        <p:spPr>
          <a:xfrm>
            <a:off x="535147" y="542571"/>
            <a:ext cx="17217707" cy="9200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5" name="テキスト プレースホルダー 5"/>
          <p:cNvSpPr>
            <a:spLocks noGrp="1"/>
          </p:cNvSpPr>
          <p:nvPr>
            <p:ph type="body" sz="quarter" idx="12" hasCustomPrompt="1"/>
          </p:nvPr>
        </p:nvSpPr>
        <p:spPr>
          <a:xfrm>
            <a:off x="2517322" y="2552032"/>
            <a:ext cx="13253357" cy="5181349"/>
          </a:xfrm>
        </p:spPr>
        <p:txBody>
          <a:bodyPr anchor="ctr">
            <a:normAutofit/>
          </a:bodyPr>
          <a:lstStyle>
            <a:lvl1pPr marL="457200" indent="-457200" algn="l">
              <a:lnSpc>
                <a:spcPct val="120000"/>
              </a:lnSpc>
              <a:spcBef>
                <a:spcPts val="1200"/>
              </a:spcBef>
              <a:buClr>
                <a:schemeClr val="accent1"/>
              </a:buClr>
              <a:buFont typeface="Wingdings" panose="05000000000000000000" pitchFamily="2" charset="2"/>
              <a:buChar char="n"/>
              <a:defRPr sz="3200"/>
            </a:lvl1pPr>
            <a:lvl3pPr>
              <a:defRPr>
                <a:solidFill>
                  <a:schemeClr val="tx2"/>
                </a:solidFill>
              </a:defRPr>
            </a:lvl3pPr>
          </a:lstStyle>
          <a:p>
            <a:pPr lvl="0"/>
            <a:r>
              <a:rPr kumimoji="1" lang="ja-JP" altLang="en-US" dirty="0"/>
              <a:t>第</a:t>
            </a:r>
            <a:r>
              <a:rPr kumimoji="1" lang="en-US" altLang="ja-JP" dirty="0"/>
              <a:t>1</a:t>
            </a:r>
            <a:r>
              <a:rPr kumimoji="1" lang="ja-JP" altLang="en-US" dirty="0"/>
              <a:t>レベル</a:t>
            </a:r>
            <a:endParaRPr kumimoji="1" lang="en-US" altLang="ja-JP" dirty="0"/>
          </a:p>
          <a:p>
            <a:pPr lvl="1"/>
            <a:r>
              <a:rPr kumimoji="1" lang="ja-JP" altLang="en-US" dirty="0"/>
              <a:t>第</a:t>
            </a:r>
            <a:r>
              <a:rPr kumimoji="1" lang="en-US" altLang="ja-JP" dirty="0"/>
              <a:t>2</a:t>
            </a:r>
            <a:r>
              <a:rPr kumimoji="1" lang="ja-JP" altLang="en-US" dirty="0"/>
              <a:t>レベル</a:t>
            </a:r>
            <a:endParaRPr kumimoji="1" lang="en-US" altLang="ja-JP" dirty="0"/>
          </a:p>
          <a:p>
            <a:pPr lvl="2"/>
            <a:r>
              <a:rPr kumimoji="1" lang="ja-JP" altLang="en-US" dirty="0"/>
              <a:t>第</a:t>
            </a:r>
            <a:r>
              <a:rPr kumimoji="1" lang="en-US" altLang="ja-JP" dirty="0"/>
              <a:t>3</a:t>
            </a:r>
            <a:r>
              <a:rPr kumimoji="1" lang="ja-JP" altLang="en-US" dirty="0"/>
              <a:t>レベル</a:t>
            </a:r>
            <a:endParaRPr kumimoji="1" lang="en-US" altLang="ja-JP" dirty="0"/>
          </a:p>
        </p:txBody>
      </p:sp>
    </p:spTree>
    <p:extLst>
      <p:ext uri="{BB962C8B-B14F-4D97-AF65-F5344CB8AC3E}">
        <p14:creationId xmlns:p14="http://schemas.microsoft.com/office/powerpoint/2010/main" val="33070444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セクションブレイク">
    <p:bg>
      <p:bgPr>
        <a:solidFill>
          <a:schemeClr val="accent1"/>
        </a:solidFill>
        <a:effectLst/>
      </p:bgPr>
    </p:bg>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2628900" y="8124859"/>
            <a:ext cx="15659100" cy="1077996"/>
          </a:xfrm>
        </p:spPr>
        <p:txBody>
          <a:bodyPr/>
          <a:lstStyle>
            <a:lvl1pPr>
              <a:defRPr>
                <a:solidFill>
                  <a:schemeClr val="bg1"/>
                </a:solidFill>
              </a:defRPr>
            </a:lvl1pPr>
          </a:lstStyle>
          <a:p>
            <a:r>
              <a:rPr kumimoji="1" lang="ja-JP" altLang="en-US" dirty="0"/>
              <a:t>セクションタイトル</a:t>
            </a:r>
          </a:p>
        </p:txBody>
      </p:sp>
      <p:cxnSp>
        <p:nvCxnSpPr>
          <p:cNvPr id="3" name="直線コネクタ 2"/>
          <p:cNvCxnSpPr/>
          <p:nvPr userDrawn="1"/>
        </p:nvCxnSpPr>
        <p:spPr>
          <a:xfrm>
            <a:off x="2628900" y="7994650"/>
            <a:ext cx="156591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105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見出しとテキスト - メインカラーの背景">
    <p:bg>
      <p:bgPr>
        <a:solidFill>
          <a:schemeClr val="accent1"/>
        </a:solidFill>
        <a:effectLst/>
      </p:bgPr>
    </p:bg>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314450" y="3733231"/>
            <a:ext cx="15659100" cy="1292568"/>
          </a:xfrm>
        </p:spPr>
        <p:txBody>
          <a:bodyPr anchor="b"/>
          <a:lstStyle>
            <a:lvl1pPr algn="ctr">
              <a:defRPr>
                <a:solidFill>
                  <a:schemeClr val="bg1"/>
                </a:solidFill>
              </a:defRPr>
            </a:lvl1pPr>
          </a:lstStyle>
          <a:p>
            <a:r>
              <a:rPr kumimoji="1" lang="ja-JP" altLang="en-US" dirty="0"/>
              <a:t>見出しを入力</a:t>
            </a:r>
          </a:p>
        </p:txBody>
      </p:sp>
      <p:sp>
        <p:nvSpPr>
          <p:cNvPr id="4" name="テキスト プレースホルダー 5"/>
          <p:cNvSpPr>
            <a:spLocks noGrp="1"/>
          </p:cNvSpPr>
          <p:nvPr>
            <p:ph type="body" sz="quarter" idx="12" hasCustomPrompt="1"/>
          </p:nvPr>
        </p:nvSpPr>
        <p:spPr>
          <a:xfrm>
            <a:off x="2628900" y="5221798"/>
            <a:ext cx="13030200" cy="1989931"/>
          </a:xfrm>
        </p:spPr>
        <p:txBody>
          <a:bodyPr anchor="t">
            <a:normAutofit/>
          </a:bodyPr>
          <a:lstStyle>
            <a:lvl1pPr marL="0" indent="0" algn="ctr">
              <a:lnSpc>
                <a:spcPct val="120000"/>
              </a:lnSpc>
              <a:spcBef>
                <a:spcPts val="0"/>
              </a:spcBef>
              <a:buNone/>
              <a:defRPr sz="3200">
                <a:solidFill>
                  <a:schemeClr val="bg1"/>
                </a:solidFill>
              </a:defRPr>
            </a:lvl1pPr>
          </a:lstStyle>
          <a:p>
            <a:pPr lvl="0"/>
            <a:r>
              <a:rPr kumimoji="1" lang="ja-JP" altLang="en-US" dirty="0"/>
              <a:t>テキストを入力</a:t>
            </a:r>
            <a:endParaRPr kumimoji="1" lang="en-US" altLang="ja-JP" dirty="0"/>
          </a:p>
        </p:txBody>
      </p:sp>
    </p:spTree>
    <p:extLst>
      <p:ext uri="{BB962C8B-B14F-4D97-AF65-F5344CB8AC3E}">
        <p14:creationId xmlns:p14="http://schemas.microsoft.com/office/powerpoint/2010/main" val="2465799792"/>
      </p:ext>
    </p:extLst>
  </p:cSld>
  <p:clrMapOvr>
    <a:masterClrMapping/>
  </p:clrMapOvr>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フルスクリーン画像">
    <p:spTree>
      <p:nvGrpSpPr>
        <p:cNvPr id="1" name=""/>
        <p:cNvGrpSpPr/>
        <p:nvPr/>
      </p:nvGrpSpPr>
      <p:grpSpPr>
        <a:xfrm>
          <a:off x="0" y="0"/>
          <a:ext cx="0" cy="0"/>
          <a:chOff x="0" y="0"/>
          <a:chExt cx="0" cy="0"/>
        </a:xfrm>
      </p:grpSpPr>
      <p:sp>
        <p:nvSpPr>
          <p:cNvPr id="4" name="図プレースホルダー 3"/>
          <p:cNvSpPr>
            <a:spLocks noGrp="1"/>
          </p:cNvSpPr>
          <p:nvPr>
            <p:ph type="pic" sz="quarter" idx="10"/>
          </p:nvPr>
        </p:nvSpPr>
        <p:spPr>
          <a:xfrm>
            <a:off x="0" y="0"/>
            <a:ext cx="18288000" cy="10285413"/>
          </a:xfrm>
          <a:solidFill>
            <a:schemeClr val="accent1">
              <a:lumMod val="20000"/>
              <a:lumOff val="80000"/>
            </a:schemeClr>
          </a:solidFill>
        </p:spPr>
        <p:txBody>
          <a:bodyPr>
            <a:normAutofit/>
          </a:bodyPr>
          <a:lstStyle>
            <a:lvl1pPr>
              <a:defRPr sz="1800"/>
            </a:lvl1pPr>
          </a:lstStyle>
          <a:p>
            <a:endParaRPr kumimoji="1" lang="ja-JP" altLang="en-US" dirty="0"/>
          </a:p>
        </p:txBody>
      </p:sp>
    </p:spTree>
    <p:extLst>
      <p:ext uri="{BB962C8B-B14F-4D97-AF65-F5344CB8AC3E}">
        <p14:creationId xmlns:p14="http://schemas.microsoft.com/office/powerpoint/2010/main" val="2759085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スライドタイトルとテキスト - 中央寄り">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2628900" y="3728076"/>
            <a:ext cx="13030200" cy="1077996"/>
          </a:xfrm>
        </p:spPr>
        <p:txBody>
          <a:bodyPr anchor="b"/>
          <a:lstStyle>
            <a:lvl1pPr algn="l">
              <a:lnSpc>
                <a:spcPct val="100000"/>
              </a:lnSpc>
              <a:defRPr/>
            </a:lvl1pPr>
          </a:lstStyle>
          <a:p>
            <a:r>
              <a:rPr kumimoji="1" lang="ja-JP" altLang="en-US" dirty="0"/>
              <a:t>スライドのタイトル</a:t>
            </a:r>
          </a:p>
        </p:txBody>
      </p:sp>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dirty="0"/>
              <a:t>Copyright @ Usami-</a:t>
            </a:r>
            <a:r>
              <a:rPr kumimoji="1" lang="en-US" altLang="ja-JP" dirty="0" err="1"/>
              <a:t>kaikei</a:t>
            </a:r>
            <a:endParaRPr kumimoji="1" lang="ja-JP" altLang="en-US" dirty="0"/>
          </a:p>
        </p:txBody>
      </p:sp>
      <p:sp>
        <p:nvSpPr>
          <p:cNvPr id="5" name="テキスト プレースホルダー 5"/>
          <p:cNvSpPr>
            <a:spLocks noGrp="1"/>
          </p:cNvSpPr>
          <p:nvPr>
            <p:ph type="body" sz="quarter" idx="12" hasCustomPrompt="1"/>
          </p:nvPr>
        </p:nvSpPr>
        <p:spPr>
          <a:xfrm>
            <a:off x="2628900" y="5045221"/>
            <a:ext cx="13030200" cy="1989931"/>
          </a:xfrm>
        </p:spPr>
        <p:txBody>
          <a:bodyPr anchor="t">
            <a:normAutofit/>
          </a:bodyPr>
          <a:lstStyle>
            <a:lvl1pPr marL="0" indent="0" algn="l">
              <a:lnSpc>
                <a:spcPct val="120000"/>
              </a:lnSpc>
              <a:spcBef>
                <a:spcPts val="0"/>
              </a:spcBef>
              <a:buNone/>
              <a:defRPr sz="2800">
                <a:solidFill>
                  <a:schemeClr val="tx1"/>
                </a:solidFill>
              </a:defRPr>
            </a:lvl1pPr>
          </a:lstStyle>
          <a:p>
            <a:pPr lvl="0"/>
            <a:r>
              <a:rPr kumimoji="1" lang="ja-JP" altLang="en-US" dirty="0"/>
              <a:t>テキストを入力</a:t>
            </a:r>
            <a:endParaRPr kumimoji="1" lang="en-US" altLang="ja-JP" dirty="0"/>
          </a:p>
        </p:txBody>
      </p:sp>
      <p:cxnSp>
        <p:nvCxnSpPr>
          <p:cNvPr id="8" name="直線コネクタ 7"/>
          <p:cNvCxnSpPr/>
          <p:nvPr userDrawn="1"/>
        </p:nvCxnSpPr>
        <p:spPr>
          <a:xfrm>
            <a:off x="2628900" y="4911578"/>
            <a:ext cx="156591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6748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フルスクリーン画像とタイトル">
    <p:spTree>
      <p:nvGrpSpPr>
        <p:cNvPr id="1" name=""/>
        <p:cNvGrpSpPr/>
        <p:nvPr/>
      </p:nvGrpSpPr>
      <p:grpSpPr>
        <a:xfrm>
          <a:off x="0" y="0"/>
          <a:ext cx="0" cy="0"/>
          <a:chOff x="0" y="0"/>
          <a:chExt cx="0" cy="0"/>
        </a:xfrm>
      </p:grpSpPr>
      <p:sp>
        <p:nvSpPr>
          <p:cNvPr id="4" name="図プレースホルダー 3"/>
          <p:cNvSpPr>
            <a:spLocks noGrp="1"/>
          </p:cNvSpPr>
          <p:nvPr>
            <p:ph type="pic" sz="quarter" idx="10"/>
          </p:nvPr>
        </p:nvSpPr>
        <p:spPr>
          <a:xfrm>
            <a:off x="0" y="0"/>
            <a:ext cx="18288000" cy="10285413"/>
          </a:xfrm>
          <a:solidFill>
            <a:schemeClr val="accent1">
              <a:lumMod val="20000"/>
              <a:lumOff val="80000"/>
            </a:schemeClr>
          </a:solidFill>
        </p:spPr>
        <p:txBody>
          <a:bodyPr>
            <a:normAutofit/>
          </a:bodyPr>
          <a:lstStyle>
            <a:lvl1pPr>
              <a:defRPr sz="1800"/>
            </a:lvl1pPr>
          </a:lstStyle>
          <a:p>
            <a:endParaRPr kumimoji="1" lang="ja-JP" altLang="en-US" dirty="0"/>
          </a:p>
        </p:txBody>
      </p:sp>
      <p:sp>
        <p:nvSpPr>
          <p:cNvPr id="2" name="タイトル 1"/>
          <p:cNvSpPr>
            <a:spLocks noGrp="1"/>
          </p:cNvSpPr>
          <p:nvPr>
            <p:ph type="title" hasCustomPrompt="1"/>
          </p:nvPr>
        </p:nvSpPr>
        <p:spPr>
          <a:xfrm>
            <a:off x="0" y="8004517"/>
            <a:ext cx="18288000" cy="1224475"/>
          </a:xfrm>
          <a:solidFill>
            <a:schemeClr val="tx1">
              <a:alpha val="20000"/>
            </a:schemeClr>
          </a:solidFill>
        </p:spPr>
        <p:txBody>
          <a:bodyPr/>
          <a:lstStyle>
            <a:lvl1pPr algn="ctr">
              <a:defRPr>
                <a:solidFill>
                  <a:schemeClr val="bg1"/>
                </a:solidFill>
              </a:defRPr>
            </a:lvl1pPr>
          </a:lstStyle>
          <a:p>
            <a:r>
              <a:rPr kumimoji="1" lang="ja-JP" altLang="en-US" dirty="0"/>
              <a:t>スライドタイトル</a:t>
            </a:r>
          </a:p>
        </p:txBody>
      </p:sp>
    </p:spTree>
    <p:extLst>
      <p:ext uri="{BB962C8B-B14F-4D97-AF65-F5344CB8AC3E}">
        <p14:creationId xmlns:p14="http://schemas.microsoft.com/office/powerpoint/2010/main" val="31385479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フルスクリーン画像とタイトルおよびテキスト">
    <p:spTree>
      <p:nvGrpSpPr>
        <p:cNvPr id="1" name=""/>
        <p:cNvGrpSpPr/>
        <p:nvPr/>
      </p:nvGrpSpPr>
      <p:grpSpPr>
        <a:xfrm>
          <a:off x="0" y="0"/>
          <a:ext cx="0" cy="0"/>
          <a:chOff x="0" y="0"/>
          <a:chExt cx="0" cy="0"/>
        </a:xfrm>
      </p:grpSpPr>
      <p:sp>
        <p:nvSpPr>
          <p:cNvPr id="4" name="図プレースホルダー 3"/>
          <p:cNvSpPr>
            <a:spLocks noGrp="1"/>
          </p:cNvSpPr>
          <p:nvPr>
            <p:ph type="pic" sz="quarter" idx="10"/>
          </p:nvPr>
        </p:nvSpPr>
        <p:spPr>
          <a:xfrm>
            <a:off x="0" y="0"/>
            <a:ext cx="18288000" cy="10285413"/>
          </a:xfrm>
          <a:solidFill>
            <a:schemeClr val="accent1">
              <a:lumMod val="20000"/>
              <a:lumOff val="80000"/>
            </a:schemeClr>
          </a:solidFill>
        </p:spPr>
        <p:txBody>
          <a:bodyPr>
            <a:normAutofit/>
          </a:bodyPr>
          <a:lstStyle>
            <a:lvl1pPr>
              <a:defRPr sz="1800"/>
            </a:lvl1pPr>
          </a:lstStyle>
          <a:p>
            <a:endParaRPr kumimoji="1" lang="ja-JP" altLang="en-US" dirty="0"/>
          </a:p>
        </p:txBody>
      </p:sp>
      <p:sp>
        <p:nvSpPr>
          <p:cNvPr id="6" name="テキスト プレースホルダー 5"/>
          <p:cNvSpPr>
            <a:spLocks noGrp="1"/>
          </p:cNvSpPr>
          <p:nvPr>
            <p:ph type="body" sz="quarter" idx="13" hasCustomPrompt="1"/>
          </p:nvPr>
        </p:nvSpPr>
        <p:spPr>
          <a:xfrm>
            <a:off x="0" y="6344529"/>
            <a:ext cx="18288000" cy="3940884"/>
          </a:xfrm>
          <a:solidFill>
            <a:schemeClr val="accent1">
              <a:alpha val="30000"/>
            </a:schemeClr>
          </a:solidFill>
        </p:spPr>
        <p:txBody>
          <a:bodyPr anchor="b">
            <a:normAutofit/>
          </a:bodyPr>
          <a:lstStyle>
            <a:lvl1pPr marL="0" indent="0" algn="l">
              <a:lnSpc>
                <a:spcPct val="130000"/>
              </a:lnSpc>
              <a:spcBef>
                <a:spcPts val="0"/>
              </a:spcBef>
              <a:buNone/>
              <a:defRPr sz="2800">
                <a:solidFill>
                  <a:schemeClr val="tx1"/>
                </a:solidFill>
              </a:defRPr>
            </a:lvl1pPr>
          </a:lstStyle>
          <a:p>
            <a:pPr lvl="0"/>
            <a:r>
              <a:rPr kumimoji="1" lang="en-US" altLang="ja-JP" dirty="0"/>
              <a:t> </a:t>
            </a:r>
          </a:p>
        </p:txBody>
      </p:sp>
      <p:sp>
        <p:nvSpPr>
          <p:cNvPr id="2" name="タイトル 1"/>
          <p:cNvSpPr>
            <a:spLocks noGrp="1"/>
          </p:cNvSpPr>
          <p:nvPr>
            <p:ph type="title" hasCustomPrompt="1"/>
          </p:nvPr>
        </p:nvSpPr>
        <p:spPr>
          <a:xfrm>
            <a:off x="2628900" y="6541481"/>
            <a:ext cx="13030200" cy="1097866"/>
          </a:xfrm>
          <a:noFill/>
        </p:spPr>
        <p:txBody>
          <a:bodyPr anchor="b"/>
          <a:lstStyle>
            <a:lvl1pPr algn="ctr">
              <a:defRPr>
                <a:solidFill>
                  <a:schemeClr val="bg1"/>
                </a:solidFill>
              </a:defRPr>
            </a:lvl1pPr>
          </a:lstStyle>
          <a:p>
            <a:r>
              <a:rPr kumimoji="1" lang="ja-JP" altLang="en-US" dirty="0"/>
              <a:t>スライドタイトル</a:t>
            </a:r>
          </a:p>
        </p:txBody>
      </p:sp>
      <p:sp>
        <p:nvSpPr>
          <p:cNvPr id="7" name="テキスト プレースホルダー 5"/>
          <p:cNvSpPr>
            <a:spLocks noGrp="1"/>
          </p:cNvSpPr>
          <p:nvPr>
            <p:ph type="body" sz="quarter" idx="14" hasCustomPrompt="1"/>
          </p:nvPr>
        </p:nvSpPr>
        <p:spPr>
          <a:xfrm>
            <a:off x="2628900" y="7696462"/>
            <a:ext cx="13030200" cy="2024318"/>
          </a:xfrm>
        </p:spPr>
        <p:txBody>
          <a:bodyPr anchor="t">
            <a:normAutofit/>
          </a:bodyPr>
          <a:lstStyle>
            <a:lvl1pPr marL="0" indent="0" algn="ctr">
              <a:lnSpc>
                <a:spcPct val="130000"/>
              </a:lnSpc>
              <a:spcBef>
                <a:spcPts val="0"/>
              </a:spcBef>
              <a:buNone/>
              <a:defRPr sz="2800">
                <a:solidFill>
                  <a:schemeClr val="bg1"/>
                </a:solidFill>
              </a:defRPr>
            </a:lvl1pPr>
          </a:lstStyle>
          <a:p>
            <a:pPr lvl="0"/>
            <a:r>
              <a:rPr kumimoji="1" lang="ja-JP" altLang="en-US" dirty="0"/>
              <a:t>テキスト</a:t>
            </a:r>
            <a:endParaRPr kumimoji="1" lang="en-US" altLang="ja-JP" dirty="0"/>
          </a:p>
        </p:txBody>
      </p:sp>
    </p:spTree>
    <p:extLst>
      <p:ext uri="{BB962C8B-B14F-4D97-AF65-F5344CB8AC3E}">
        <p14:creationId xmlns:p14="http://schemas.microsoft.com/office/powerpoint/2010/main" val="2032789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テキストのみ">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dirty="0"/>
              <a:t>Copyright @ Usami-</a:t>
            </a:r>
            <a:r>
              <a:rPr kumimoji="1" lang="en-US" altLang="ja-JP" dirty="0" err="1"/>
              <a:t>kaikei</a:t>
            </a:r>
            <a:endParaRPr kumimoji="1" lang="ja-JP" altLang="en-US" dirty="0"/>
          </a:p>
        </p:txBody>
      </p:sp>
      <p:sp>
        <p:nvSpPr>
          <p:cNvPr id="5" name="テキスト プレースホルダー 5"/>
          <p:cNvSpPr>
            <a:spLocks noGrp="1"/>
          </p:cNvSpPr>
          <p:nvPr>
            <p:ph type="body" sz="quarter" idx="12" hasCustomPrompt="1"/>
          </p:nvPr>
        </p:nvSpPr>
        <p:spPr>
          <a:xfrm>
            <a:off x="2628900" y="4147741"/>
            <a:ext cx="13030200" cy="1989931"/>
          </a:xfrm>
        </p:spPr>
        <p:txBody>
          <a:bodyPr anchor="ctr">
            <a:normAutofit/>
          </a:bodyPr>
          <a:lstStyle>
            <a:lvl1pPr marL="0" indent="0" algn="ctr">
              <a:lnSpc>
                <a:spcPct val="120000"/>
              </a:lnSpc>
              <a:spcBef>
                <a:spcPts val="0"/>
              </a:spcBef>
              <a:buNone/>
              <a:defRPr sz="3200">
                <a:solidFill>
                  <a:schemeClr val="tx1"/>
                </a:solidFill>
              </a:defRPr>
            </a:lvl1pPr>
          </a:lstStyle>
          <a:p>
            <a:pPr lvl="0"/>
            <a:r>
              <a:rPr kumimoji="1" lang="ja-JP" altLang="en-US" dirty="0"/>
              <a:t>テキストを入力</a:t>
            </a:r>
            <a:endParaRPr kumimoji="1" lang="en-US" altLang="ja-JP" dirty="0"/>
          </a:p>
        </p:txBody>
      </p:sp>
    </p:spTree>
    <p:extLst>
      <p:ext uri="{BB962C8B-B14F-4D97-AF65-F5344CB8AC3E}">
        <p14:creationId xmlns:p14="http://schemas.microsoft.com/office/powerpoint/2010/main" val="683388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印象的なテキスト">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dirty="0"/>
              <a:t>Copyright @ Usami-</a:t>
            </a:r>
            <a:r>
              <a:rPr kumimoji="1" lang="en-US" altLang="ja-JP" dirty="0" err="1"/>
              <a:t>kaikei</a:t>
            </a:r>
            <a:endParaRPr kumimoji="1" lang="ja-JP" altLang="en-US" dirty="0"/>
          </a:p>
        </p:txBody>
      </p:sp>
      <p:sp>
        <p:nvSpPr>
          <p:cNvPr id="5" name="テキスト プレースホルダー 5"/>
          <p:cNvSpPr>
            <a:spLocks noGrp="1"/>
          </p:cNvSpPr>
          <p:nvPr>
            <p:ph type="body" sz="quarter" idx="12" hasCustomPrompt="1"/>
          </p:nvPr>
        </p:nvSpPr>
        <p:spPr>
          <a:xfrm>
            <a:off x="2628900" y="6243827"/>
            <a:ext cx="13030200" cy="1989931"/>
          </a:xfrm>
        </p:spPr>
        <p:txBody>
          <a:bodyPr anchor="ctr">
            <a:normAutofit/>
          </a:bodyPr>
          <a:lstStyle>
            <a:lvl1pPr marL="0" indent="0" algn="ctr">
              <a:lnSpc>
                <a:spcPct val="120000"/>
              </a:lnSpc>
              <a:spcBef>
                <a:spcPts val="0"/>
              </a:spcBef>
              <a:buNone/>
              <a:defRPr sz="3200">
                <a:solidFill>
                  <a:schemeClr val="tx1"/>
                </a:solidFill>
              </a:defRPr>
            </a:lvl1pPr>
          </a:lstStyle>
          <a:p>
            <a:pPr lvl="0"/>
            <a:r>
              <a:rPr kumimoji="1" lang="ja-JP" altLang="en-US" dirty="0"/>
              <a:t>テキストを入力</a:t>
            </a:r>
            <a:endParaRPr kumimoji="1" lang="en-US" altLang="ja-JP" dirty="0"/>
          </a:p>
        </p:txBody>
      </p:sp>
      <p:sp>
        <p:nvSpPr>
          <p:cNvPr id="2" name="正方形/長方形 1"/>
          <p:cNvSpPr/>
          <p:nvPr userDrawn="1"/>
        </p:nvSpPr>
        <p:spPr>
          <a:xfrm>
            <a:off x="0" y="0"/>
            <a:ext cx="18288000" cy="5141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タイトル 1"/>
          <p:cNvSpPr>
            <a:spLocks noGrp="1"/>
          </p:cNvSpPr>
          <p:nvPr>
            <p:ph type="title" hasCustomPrompt="1"/>
          </p:nvPr>
        </p:nvSpPr>
        <p:spPr>
          <a:xfrm>
            <a:off x="745588" y="829993"/>
            <a:ext cx="16796825" cy="3896751"/>
          </a:xfrm>
        </p:spPr>
        <p:txBody>
          <a:bodyPr anchor="ctr">
            <a:normAutofit/>
          </a:bodyPr>
          <a:lstStyle>
            <a:lvl1pPr algn="ctr">
              <a:lnSpc>
                <a:spcPct val="100000"/>
              </a:lnSpc>
              <a:defRPr sz="8000">
                <a:solidFill>
                  <a:schemeClr val="bg1"/>
                </a:solidFill>
              </a:defRPr>
            </a:lvl1pPr>
          </a:lstStyle>
          <a:p>
            <a:r>
              <a:rPr kumimoji="1" lang="ja-JP" altLang="en-US" dirty="0"/>
              <a:t>スライドのタイトル</a:t>
            </a:r>
          </a:p>
        </p:txBody>
      </p:sp>
    </p:spTree>
    <p:extLst>
      <p:ext uri="{BB962C8B-B14F-4D97-AF65-F5344CB8AC3E}">
        <p14:creationId xmlns:p14="http://schemas.microsoft.com/office/powerpoint/2010/main" val="169054794"/>
      </p:ext>
    </p:extLst>
  </p:cSld>
  <p:clrMapOvr>
    <a:masterClrMapping/>
  </p:clrMapOvr>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補足">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a:p>
        </p:txBody>
      </p:sp>
      <p:sp>
        <p:nvSpPr>
          <p:cNvPr id="4" name="フッター プレースホルダー 3"/>
          <p:cNvSpPr>
            <a:spLocks noGrp="1"/>
          </p:cNvSpPr>
          <p:nvPr>
            <p:ph type="ftr" sz="quarter" idx="11"/>
          </p:nvPr>
        </p:nvSpPr>
        <p:spPr/>
        <p:txBody>
          <a:bodyPr/>
          <a:lstStyle>
            <a:lvl1pPr>
              <a:defRPr>
                <a:solidFill>
                  <a:schemeClr val="bg1"/>
                </a:solidFill>
              </a:defRPr>
            </a:lvl1pPr>
          </a:lstStyle>
          <a:p>
            <a:r>
              <a:rPr kumimoji="1" lang="en-US" altLang="ja-JP" dirty="0"/>
              <a:t>Copyright @ Usami-</a:t>
            </a:r>
            <a:r>
              <a:rPr kumimoji="1" lang="en-US" altLang="ja-JP" dirty="0" err="1"/>
              <a:t>kaikei</a:t>
            </a:r>
            <a:endParaRPr kumimoji="1" lang="ja-JP" altLang="en-US" dirty="0"/>
          </a:p>
        </p:txBody>
      </p:sp>
      <p:sp>
        <p:nvSpPr>
          <p:cNvPr id="6" name="テキスト プレースホルダー 5"/>
          <p:cNvSpPr>
            <a:spLocks noGrp="1"/>
          </p:cNvSpPr>
          <p:nvPr>
            <p:ph type="body" sz="quarter" idx="12" hasCustomPrompt="1"/>
          </p:nvPr>
        </p:nvSpPr>
        <p:spPr>
          <a:xfrm>
            <a:off x="2628900" y="4102100"/>
            <a:ext cx="13030200" cy="4583906"/>
          </a:xfrm>
        </p:spPr>
        <p:txBody>
          <a:bodyPr anchor="t">
            <a:normAutofit/>
          </a:bodyPr>
          <a:lstStyle>
            <a:lvl1pPr marL="457200" indent="-457200" algn="l">
              <a:lnSpc>
                <a:spcPct val="120000"/>
              </a:lnSpc>
              <a:spcBef>
                <a:spcPts val="1200"/>
              </a:spcBef>
              <a:buClr>
                <a:schemeClr val="bg1"/>
              </a:buClr>
              <a:buFont typeface="Wingdings" panose="05000000000000000000" pitchFamily="2" charset="2"/>
              <a:buChar char="n"/>
              <a:defRPr sz="3200">
                <a:solidFill>
                  <a:schemeClr val="bg1"/>
                </a:solidFill>
              </a:defRPr>
            </a:lvl1pPr>
            <a:lvl2pPr>
              <a:defRPr>
                <a:solidFill>
                  <a:schemeClr val="bg1"/>
                </a:solidFill>
              </a:defRPr>
            </a:lvl2pPr>
            <a:lvl3pPr>
              <a:defRPr>
                <a:solidFill>
                  <a:schemeClr val="bg1"/>
                </a:solidFill>
              </a:defRPr>
            </a:lvl3pPr>
          </a:lstStyle>
          <a:p>
            <a:pPr lvl="0"/>
            <a:r>
              <a:rPr kumimoji="1" lang="ja-JP" altLang="en-US" dirty="0"/>
              <a:t>第</a:t>
            </a:r>
            <a:r>
              <a:rPr kumimoji="1" lang="en-US" altLang="ja-JP" dirty="0"/>
              <a:t>1</a:t>
            </a:r>
            <a:r>
              <a:rPr kumimoji="1" lang="ja-JP" altLang="en-US" dirty="0"/>
              <a:t>レベル</a:t>
            </a:r>
            <a:endParaRPr kumimoji="1" lang="en-US" altLang="ja-JP" dirty="0"/>
          </a:p>
          <a:p>
            <a:pPr lvl="1"/>
            <a:r>
              <a:rPr kumimoji="1" lang="ja-JP" altLang="en-US" dirty="0"/>
              <a:t>第</a:t>
            </a:r>
            <a:r>
              <a:rPr kumimoji="1" lang="en-US" altLang="ja-JP" dirty="0"/>
              <a:t>2</a:t>
            </a:r>
            <a:r>
              <a:rPr kumimoji="1" lang="ja-JP" altLang="en-US" dirty="0"/>
              <a:t>レベル</a:t>
            </a:r>
            <a:endParaRPr kumimoji="1" lang="en-US" altLang="ja-JP" dirty="0"/>
          </a:p>
          <a:p>
            <a:pPr lvl="2"/>
            <a:r>
              <a:rPr kumimoji="1" lang="ja-JP" altLang="en-US" dirty="0"/>
              <a:t>第</a:t>
            </a:r>
            <a:r>
              <a:rPr kumimoji="1" lang="en-US" altLang="ja-JP" dirty="0"/>
              <a:t>3</a:t>
            </a:r>
            <a:r>
              <a:rPr kumimoji="1" lang="ja-JP" altLang="en-US" dirty="0"/>
              <a:t>レベル</a:t>
            </a:r>
            <a:endParaRPr kumimoji="1" lang="en-US" altLang="ja-JP" dirty="0"/>
          </a:p>
        </p:txBody>
      </p:sp>
      <p:cxnSp>
        <p:nvCxnSpPr>
          <p:cNvPr id="7" name="直線コネクタ 6"/>
          <p:cNvCxnSpPr/>
          <p:nvPr userDrawn="1"/>
        </p:nvCxnSpPr>
        <p:spPr>
          <a:xfrm>
            <a:off x="2628900" y="3911600"/>
            <a:ext cx="156591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タイトル 1"/>
          <p:cNvSpPr>
            <a:spLocks noGrp="1"/>
          </p:cNvSpPr>
          <p:nvPr>
            <p:ph type="title" hasCustomPrompt="1"/>
          </p:nvPr>
        </p:nvSpPr>
        <p:spPr>
          <a:xfrm>
            <a:off x="2628900" y="2738355"/>
            <a:ext cx="13030200" cy="1077996"/>
          </a:xfrm>
        </p:spPr>
        <p:txBody>
          <a:bodyPr anchor="b"/>
          <a:lstStyle>
            <a:lvl1pPr algn="l">
              <a:lnSpc>
                <a:spcPct val="100000"/>
              </a:lnSpc>
              <a:defRPr>
                <a:solidFill>
                  <a:schemeClr val="bg1"/>
                </a:solidFill>
              </a:defRPr>
            </a:lvl1pPr>
          </a:lstStyle>
          <a:p>
            <a:r>
              <a:rPr kumimoji="1" lang="ja-JP" altLang="en-US" dirty="0"/>
              <a:t>スライドのタイトル</a:t>
            </a:r>
          </a:p>
        </p:txBody>
      </p:sp>
    </p:spTree>
    <p:extLst>
      <p:ext uri="{BB962C8B-B14F-4D97-AF65-F5344CB8AC3E}">
        <p14:creationId xmlns:p14="http://schemas.microsoft.com/office/powerpoint/2010/main" val="821454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タイトルスライド - 矩形とサブタイトル">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3479800" y="4986296"/>
            <a:ext cx="14243050" cy="1135104"/>
          </a:xfrm>
        </p:spPr>
        <p:txBody>
          <a:bodyPr anchor="t">
            <a:normAutofit/>
          </a:bodyPr>
          <a:lstStyle>
            <a:lvl1pPr algn="l">
              <a:lnSpc>
                <a:spcPct val="100000"/>
              </a:lnSpc>
              <a:defRPr sz="5400">
                <a:latin typeface="Spica Neue P Bold" panose="02000803000000000000" pitchFamily="2" charset="-128"/>
                <a:ea typeface="Spica Neue P Bold" panose="02000803000000000000" pitchFamily="2" charset="-128"/>
                <a:cs typeface="Spica Neue P Bold" panose="02000803000000000000" pitchFamily="2" charset="-128"/>
              </a:defRPr>
            </a:lvl1pPr>
          </a:lstStyle>
          <a:p>
            <a:r>
              <a:rPr kumimoji="1" lang="ja-JP" altLang="en-US" dirty="0"/>
              <a:t>プレゼンテーションタイトル</a:t>
            </a:r>
          </a:p>
        </p:txBody>
      </p:sp>
      <p:sp>
        <p:nvSpPr>
          <p:cNvPr id="3" name="テキスト プレースホルダー 5"/>
          <p:cNvSpPr>
            <a:spLocks noGrp="1"/>
          </p:cNvSpPr>
          <p:nvPr>
            <p:ph type="body" sz="quarter" idx="12" hasCustomPrompt="1"/>
          </p:nvPr>
        </p:nvSpPr>
        <p:spPr>
          <a:xfrm>
            <a:off x="2628900" y="7924800"/>
            <a:ext cx="13030200" cy="2024856"/>
          </a:xfrm>
        </p:spPr>
        <p:txBody>
          <a:bodyPr anchor="b">
            <a:normAutofit/>
          </a:bodyPr>
          <a:lstStyle>
            <a:lvl1pPr marL="0" indent="0" algn="ctr">
              <a:lnSpc>
                <a:spcPct val="130000"/>
              </a:lnSpc>
              <a:spcBef>
                <a:spcPts val="0"/>
              </a:spcBef>
              <a:buNone/>
              <a:defRPr sz="2400">
                <a:solidFill>
                  <a:schemeClr val="tx2"/>
                </a:solidFill>
              </a:defRPr>
            </a:lvl1pPr>
          </a:lstStyle>
          <a:p>
            <a:pPr lvl="0"/>
            <a:r>
              <a:rPr kumimoji="1" lang="ja-JP" altLang="en-US" dirty="0"/>
              <a:t>テキストを入力</a:t>
            </a:r>
            <a:endParaRPr kumimoji="1" lang="en-US" altLang="ja-JP" dirty="0"/>
          </a:p>
        </p:txBody>
      </p:sp>
      <p:sp>
        <p:nvSpPr>
          <p:cNvPr id="4" name="テキスト プレースホルダー 5"/>
          <p:cNvSpPr>
            <a:spLocks noGrp="1"/>
          </p:cNvSpPr>
          <p:nvPr>
            <p:ph type="body" sz="quarter" idx="13" hasCustomPrompt="1"/>
          </p:nvPr>
        </p:nvSpPr>
        <p:spPr>
          <a:xfrm>
            <a:off x="3505200" y="4152900"/>
            <a:ext cx="12319000" cy="909596"/>
          </a:xfrm>
        </p:spPr>
        <p:txBody>
          <a:bodyPr anchor="b">
            <a:normAutofit/>
          </a:bodyPr>
          <a:lstStyle>
            <a:lvl1pPr marL="0" indent="0" algn="l">
              <a:lnSpc>
                <a:spcPct val="130000"/>
              </a:lnSpc>
              <a:spcBef>
                <a:spcPts val="0"/>
              </a:spcBef>
              <a:buNone/>
              <a:defRPr sz="2800">
                <a:solidFill>
                  <a:schemeClr val="tx1"/>
                </a:solidFill>
              </a:defRPr>
            </a:lvl1pPr>
          </a:lstStyle>
          <a:p>
            <a:pPr lvl="0"/>
            <a:r>
              <a:rPr kumimoji="1" lang="ja-JP" altLang="en-US" dirty="0"/>
              <a:t>サブタイトル</a:t>
            </a:r>
            <a:endParaRPr kumimoji="1" lang="en-US" altLang="ja-JP" dirty="0"/>
          </a:p>
        </p:txBody>
      </p:sp>
      <p:sp>
        <p:nvSpPr>
          <p:cNvPr id="5" name="正方形/長方形 4"/>
          <p:cNvSpPr/>
          <p:nvPr userDrawn="1"/>
        </p:nvSpPr>
        <p:spPr>
          <a:xfrm>
            <a:off x="0" y="4494202"/>
            <a:ext cx="3238500" cy="1297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94537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ヘッダーとフッター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a:t>スライドのタイトル</a:t>
            </a:r>
          </a:p>
        </p:txBody>
      </p:sp>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dirty="0"/>
              <a:t>Copyright @ Usami-</a:t>
            </a:r>
            <a:r>
              <a:rPr kumimoji="1" lang="en-US" altLang="ja-JP" dirty="0" err="1"/>
              <a:t>kaikei</a:t>
            </a:r>
            <a:endParaRPr kumimoji="1" lang="ja-JP" altLang="en-US" dirty="0"/>
          </a:p>
        </p:txBody>
      </p:sp>
    </p:spTree>
    <p:extLst>
      <p:ext uri="{BB962C8B-B14F-4D97-AF65-F5344CB8AC3E}">
        <p14:creationId xmlns:p14="http://schemas.microsoft.com/office/powerpoint/2010/main" val="3730813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7100" y="471404"/>
            <a:ext cx="16687800" cy="1077996"/>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927100" y="1981200"/>
            <a:ext cx="16675100" cy="7404100"/>
          </a:xfrm>
          <a:prstGeom prst="rect">
            <a:avLst/>
          </a:prstGeom>
        </p:spPr>
        <p:txBody>
          <a:bodyPr vert="horz" lIns="91440" tIns="45720" rIns="91440" bIns="45720" rtlCol="0">
            <a:normAutofit/>
          </a:bodyPr>
          <a:lstStyle/>
          <a:p>
            <a:pPr lvl="0"/>
            <a:r>
              <a:rPr lang="ja-JP" altLang="en-US" dirty="0"/>
              <a:t>マスター テキストの書式設定</a:t>
            </a:r>
          </a:p>
        </p:txBody>
      </p:sp>
      <p:sp>
        <p:nvSpPr>
          <p:cNvPr id="7" name="正方形/長方形 6"/>
          <p:cNvSpPr/>
          <p:nvPr userDrawn="1"/>
        </p:nvSpPr>
        <p:spPr>
          <a:xfrm>
            <a:off x="17043400" y="9533055"/>
            <a:ext cx="736600" cy="7523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6" name="Slide Number Placeholder 5"/>
          <p:cNvSpPr>
            <a:spLocks noGrp="1"/>
          </p:cNvSpPr>
          <p:nvPr>
            <p:ph type="sldNum" sz="quarter" idx="4"/>
          </p:nvPr>
        </p:nvSpPr>
        <p:spPr>
          <a:xfrm>
            <a:off x="17043400" y="9621955"/>
            <a:ext cx="736600" cy="547603"/>
          </a:xfrm>
          <a:prstGeom prst="rect">
            <a:avLst/>
          </a:prstGeom>
        </p:spPr>
        <p:txBody>
          <a:bodyPr vert="horz" lIns="91440" tIns="45720" rIns="91440" bIns="45720" rtlCol="0" anchor="ctr"/>
          <a:lstStyle>
            <a:lvl1pPr algn="ctr">
              <a:defRPr sz="2000">
                <a:solidFill>
                  <a:schemeClr val="bg1"/>
                </a:solidFill>
                <a:latin typeface="+mn-lt"/>
              </a:defRPr>
            </a:lvl1pPr>
          </a:lstStyle>
          <a:p>
            <a:fld id="{D28C7C6D-0F52-4FBA-8358-35C6083C2133}" type="slidenum">
              <a:rPr kumimoji="1" lang="ja-JP" altLang="en-US" smtClean="0"/>
              <a:pPr/>
              <a:t>‹#›</a:t>
            </a:fld>
            <a:endParaRPr kumimoji="1" lang="ja-JP" altLang="en-US"/>
          </a:p>
        </p:txBody>
      </p:sp>
      <p:sp>
        <p:nvSpPr>
          <p:cNvPr id="8" name="フッター プレースホルダー 7"/>
          <p:cNvSpPr>
            <a:spLocks noGrp="1"/>
          </p:cNvSpPr>
          <p:nvPr>
            <p:ph type="ftr" sz="quarter" idx="3"/>
          </p:nvPr>
        </p:nvSpPr>
        <p:spPr>
          <a:xfrm>
            <a:off x="10680700" y="9621838"/>
            <a:ext cx="6172200" cy="547687"/>
          </a:xfrm>
          <a:prstGeom prst="rect">
            <a:avLst/>
          </a:prstGeom>
        </p:spPr>
        <p:txBody>
          <a:bodyPr vert="horz" lIns="91440" tIns="45720" rIns="91440" bIns="45720" rtlCol="0" anchor="ctr"/>
          <a:lstStyle>
            <a:lvl1pPr algn="r">
              <a:defRPr sz="1400">
                <a:solidFill>
                  <a:schemeClr val="tx1">
                    <a:tint val="75000"/>
                  </a:schemeClr>
                </a:solidFill>
              </a:defRPr>
            </a:lvl1pPr>
          </a:lstStyle>
          <a:p>
            <a:r>
              <a:rPr kumimoji="1" lang="en-US" altLang="ja-JP" dirty="0"/>
              <a:t>Copyright @ Usami-</a:t>
            </a:r>
            <a:r>
              <a:rPr kumimoji="1" lang="en-US" altLang="ja-JP" dirty="0" err="1"/>
              <a:t>kaikei</a:t>
            </a:r>
            <a:endParaRPr kumimoji="1" lang="ja-JP" altLang="en-US" dirty="0"/>
          </a:p>
        </p:txBody>
      </p:sp>
    </p:spTree>
    <p:extLst>
      <p:ext uri="{BB962C8B-B14F-4D97-AF65-F5344CB8AC3E}">
        <p14:creationId xmlns:p14="http://schemas.microsoft.com/office/powerpoint/2010/main" val="2318195696"/>
      </p:ext>
    </p:extLst>
  </p:cSld>
  <p:clrMap bg1="lt1" tx1="dk1" bg2="lt2" tx2="dk2" accent1="accent1" accent2="accent2" accent3="accent3" accent4="accent4" accent5="accent5" accent6="accent6" hlink="hlink" folHlink="folHlink"/>
  <p:sldLayoutIdLst>
    <p:sldLayoutId id="2147483677" r:id="rId1"/>
    <p:sldLayoutId id="2147483684" r:id="rId2"/>
    <p:sldLayoutId id="2147483692" r:id="rId3"/>
    <p:sldLayoutId id="2147483685" r:id="rId4"/>
    <p:sldLayoutId id="2147483686" r:id="rId5"/>
    <p:sldLayoutId id="2147483696" r:id="rId6"/>
    <p:sldLayoutId id="2147483697" r:id="rId7"/>
    <p:sldLayoutId id="2147483705" r:id="rId8"/>
    <p:sldLayoutId id="2147483706" r:id="rId9"/>
    <p:sldLayoutId id="2147483707" r:id="rId10"/>
    <p:sldLayoutId id="2147483662" r:id="rId11"/>
    <p:sldLayoutId id="2147483663" r:id="rId12"/>
    <p:sldLayoutId id="2147483690" r:id="rId13"/>
    <p:sldLayoutId id="2147483691" r:id="rId14"/>
    <p:sldLayoutId id="2147483670" r:id="rId15"/>
    <p:sldLayoutId id="2147483671" r:id="rId16"/>
    <p:sldLayoutId id="2147483674" r:id="rId17"/>
    <p:sldLayoutId id="2147483673" r:id="rId18"/>
    <p:sldLayoutId id="2147483687" r:id="rId19"/>
    <p:sldLayoutId id="2147483689" r:id="rId20"/>
    <p:sldLayoutId id="2147483672" r:id="rId21"/>
    <p:sldLayoutId id="2147483679" r:id="rId22"/>
    <p:sldLayoutId id="2147483693" r:id="rId23"/>
    <p:sldLayoutId id="2147483680" r:id="rId24"/>
  </p:sldLayoutIdLst>
  <p:hf hdr="0" dt="0"/>
  <p:txStyles>
    <p:titleStyle>
      <a:lvl1pPr algn="l" defTabSz="1371417" rtl="0" eaLnBrk="1" latinLnBrk="0" hangingPunct="1">
        <a:lnSpc>
          <a:spcPct val="90000"/>
        </a:lnSpc>
        <a:spcBef>
          <a:spcPct val="0"/>
        </a:spcBef>
        <a:buNone/>
        <a:defRPr kumimoji="1" sz="4800" kern="1200">
          <a:solidFill>
            <a:schemeClr val="accent1"/>
          </a:solidFill>
          <a:latin typeface="+mj-lt"/>
          <a:ea typeface="+mj-ea"/>
          <a:cs typeface="+mj-cs"/>
        </a:defRPr>
      </a:lvl1pPr>
    </p:titleStyle>
    <p:bodyStyle>
      <a:lvl1pPr marL="0" indent="0" algn="l" defTabSz="1371417" rtl="0" eaLnBrk="1" latinLnBrk="0" hangingPunct="1">
        <a:lnSpc>
          <a:spcPct val="90000"/>
        </a:lnSpc>
        <a:spcBef>
          <a:spcPts val="1500"/>
        </a:spcBef>
        <a:buFont typeface="Wingdings" panose="05000000000000000000" pitchFamily="2" charset="2"/>
        <a:buNone/>
        <a:defRPr kumimoji="1" sz="3600" kern="1200">
          <a:solidFill>
            <a:schemeClr val="tx1"/>
          </a:solidFill>
          <a:latin typeface="+mn-lt"/>
          <a:ea typeface="+mn-ea"/>
          <a:cs typeface="+mn-cs"/>
        </a:defRPr>
      </a:lvl1pPr>
      <a:lvl2pPr marL="900000" indent="-342854" algn="l" defTabSz="1371417" rtl="0" eaLnBrk="1" latinLnBrk="0" hangingPunct="1">
        <a:lnSpc>
          <a:spcPct val="90000"/>
        </a:lnSpc>
        <a:spcBef>
          <a:spcPts val="750"/>
        </a:spcBef>
        <a:buFont typeface="Wingdings" panose="05000000000000000000" pitchFamily="2" charset="2"/>
        <a:buChar char="l"/>
        <a:defRPr kumimoji="1" sz="2400" kern="1200">
          <a:solidFill>
            <a:schemeClr val="tx1"/>
          </a:solidFill>
          <a:latin typeface="+mn-lt"/>
          <a:ea typeface="+mn-ea"/>
          <a:cs typeface="+mn-cs"/>
        </a:defRPr>
      </a:lvl2pPr>
      <a:lvl3pPr marL="1332000" indent="-342854" algn="l" defTabSz="1371417" rtl="0" eaLnBrk="1" latinLnBrk="0" hangingPunct="1">
        <a:lnSpc>
          <a:spcPct val="90000"/>
        </a:lnSpc>
        <a:spcBef>
          <a:spcPts val="1200"/>
        </a:spcBef>
        <a:buFont typeface="Wingdings" panose="05000000000000000000" pitchFamily="2" charset="2"/>
        <a:buChar char="l"/>
        <a:defRPr kumimoji="1" sz="2400" kern="1200">
          <a:solidFill>
            <a:schemeClr val="tx1"/>
          </a:solidFill>
          <a:latin typeface="+mn-lt"/>
          <a:ea typeface="+mn-ea"/>
          <a:cs typeface="+mn-cs"/>
        </a:defRPr>
      </a:lvl3pPr>
      <a:lvl4pPr marL="2399980"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p:bodyStyle>
    <p:otherStyle>
      <a:defPPr>
        <a:defRPr lang="en-US"/>
      </a:defPPr>
      <a:lvl1pPr marL="0" algn="l" defTabSz="1371417" rtl="0" eaLnBrk="1" latinLnBrk="0" hangingPunct="1">
        <a:defRPr kumimoji="1" sz="2700" kern="1200">
          <a:solidFill>
            <a:schemeClr val="tx1"/>
          </a:solidFill>
          <a:latin typeface="+mn-lt"/>
          <a:ea typeface="+mn-ea"/>
          <a:cs typeface="+mn-cs"/>
        </a:defRPr>
      </a:lvl1pPr>
      <a:lvl2pPr marL="685709" algn="l" defTabSz="1371417" rtl="0" eaLnBrk="1" latinLnBrk="0" hangingPunct="1">
        <a:defRPr kumimoji="1" sz="2700" kern="1200">
          <a:solidFill>
            <a:schemeClr val="tx1"/>
          </a:solidFill>
          <a:latin typeface="+mn-lt"/>
          <a:ea typeface="+mn-ea"/>
          <a:cs typeface="+mn-cs"/>
        </a:defRPr>
      </a:lvl2pPr>
      <a:lvl3pPr marL="1371417" algn="l" defTabSz="1371417" rtl="0" eaLnBrk="1" latinLnBrk="0" hangingPunct="1">
        <a:defRPr kumimoji="1" sz="2700" kern="1200">
          <a:solidFill>
            <a:schemeClr val="tx1"/>
          </a:solidFill>
          <a:latin typeface="+mn-lt"/>
          <a:ea typeface="+mn-ea"/>
          <a:cs typeface="+mn-cs"/>
        </a:defRPr>
      </a:lvl3pPr>
      <a:lvl4pPr marL="2057126" algn="l" defTabSz="1371417" rtl="0" eaLnBrk="1" latinLnBrk="0" hangingPunct="1">
        <a:defRPr kumimoji="1" sz="2700" kern="1200">
          <a:solidFill>
            <a:schemeClr val="tx1"/>
          </a:solidFill>
          <a:latin typeface="+mn-lt"/>
          <a:ea typeface="+mn-ea"/>
          <a:cs typeface="+mn-cs"/>
        </a:defRPr>
      </a:lvl4pPr>
      <a:lvl5pPr marL="2742834" algn="l" defTabSz="1371417" rtl="0" eaLnBrk="1" latinLnBrk="0" hangingPunct="1">
        <a:defRPr kumimoji="1" sz="2700" kern="1200">
          <a:solidFill>
            <a:schemeClr val="tx1"/>
          </a:solidFill>
          <a:latin typeface="+mn-lt"/>
          <a:ea typeface="+mn-ea"/>
          <a:cs typeface="+mn-cs"/>
        </a:defRPr>
      </a:lvl5pPr>
      <a:lvl6pPr marL="3428543" algn="l" defTabSz="1371417" rtl="0" eaLnBrk="1" latinLnBrk="0" hangingPunct="1">
        <a:defRPr kumimoji="1" sz="2700" kern="1200">
          <a:solidFill>
            <a:schemeClr val="tx1"/>
          </a:solidFill>
          <a:latin typeface="+mn-lt"/>
          <a:ea typeface="+mn-ea"/>
          <a:cs typeface="+mn-cs"/>
        </a:defRPr>
      </a:lvl6pPr>
      <a:lvl7pPr marL="4114251" algn="l" defTabSz="1371417" rtl="0" eaLnBrk="1" latinLnBrk="0" hangingPunct="1">
        <a:defRPr kumimoji="1" sz="2700" kern="1200">
          <a:solidFill>
            <a:schemeClr val="tx1"/>
          </a:solidFill>
          <a:latin typeface="+mn-lt"/>
          <a:ea typeface="+mn-ea"/>
          <a:cs typeface="+mn-cs"/>
        </a:defRPr>
      </a:lvl7pPr>
      <a:lvl8pPr marL="4799960" algn="l" defTabSz="1371417" rtl="0" eaLnBrk="1" latinLnBrk="0" hangingPunct="1">
        <a:defRPr kumimoji="1" sz="2700" kern="1200">
          <a:solidFill>
            <a:schemeClr val="tx1"/>
          </a:solidFill>
          <a:latin typeface="+mn-lt"/>
          <a:ea typeface="+mn-ea"/>
          <a:cs typeface="+mn-cs"/>
        </a:defRPr>
      </a:lvl8pPr>
      <a:lvl9pPr marL="5485668" algn="l" defTabSz="1371417" rtl="0" eaLnBrk="1" latinLnBrk="0" hangingPunct="1">
        <a:defRPr kumimoji="1"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3900" y="484104"/>
            <a:ext cx="16878300" cy="1077996"/>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723900" y="1981200"/>
            <a:ext cx="16878300" cy="7404100"/>
          </a:xfrm>
          <a:prstGeom prst="rect">
            <a:avLst/>
          </a:prstGeom>
        </p:spPr>
        <p:txBody>
          <a:bodyPr vert="horz" lIns="91440" tIns="45720" rIns="91440" bIns="45720" rtlCol="0">
            <a:normAutofit/>
          </a:bodyPr>
          <a:lstStyle/>
          <a:p>
            <a:pPr lvl="0"/>
            <a:r>
              <a:rPr lang="ja-JP" altLang="en-US" dirty="0"/>
              <a:t>マスター テキストの書式設定</a:t>
            </a:r>
          </a:p>
        </p:txBody>
      </p:sp>
    </p:spTree>
    <p:extLst>
      <p:ext uri="{BB962C8B-B14F-4D97-AF65-F5344CB8AC3E}">
        <p14:creationId xmlns:p14="http://schemas.microsoft.com/office/powerpoint/2010/main" val="224536190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700" r:id="rId4"/>
    <p:sldLayoutId id="2147483668" r:id="rId5"/>
    <p:sldLayoutId id="2147483669" r:id="rId6"/>
    <p:sldLayoutId id="2147483701" r:id="rId7"/>
    <p:sldLayoutId id="2147483702" r:id="rId8"/>
    <p:sldLayoutId id="2147483694" r:id="rId9"/>
    <p:sldLayoutId id="2147483695" r:id="rId10"/>
    <p:sldLayoutId id="2147483698" r:id="rId11"/>
    <p:sldLayoutId id="2147483699" r:id="rId12"/>
    <p:sldLayoutId id="2147483675" r:id="rId13"/>
    <p:sldLayoutId id="2147483703" r:id="rId14"/>
    <p:sldLayoutId id="2147483682" r:id="rId15"/>
    <p:sldLayoutId id="2147483681" r:id="rId16"/>
    <p:sldLayoutId id="2147483683" r:id="rId17"/>
  </p:sldLayoutIdLst>
  <p:hf hdr="0" dt="0"/>
  <p:txStyles>
    <p:titleStyle>
      <a:lvl1pPr algn="l" defTabSz="1371417" rtl="0" eaLnBrk="1" latinLnBrk="0" hangingPunct="1">
        <a:lnSpc>
          <a:spcPct val="90000"/>
        </a:lnSpc>
        <a:spcBef>
          <a:spcPct val="0"/>
        </a:spcBef>
        <a:buNone/>
        <a:defRPr kumimoji="1" sz="4800" kern="1200">
          <a:solidFill>
            <a:schemeClr val="accent1"/>
          </a:solidFill>
          <a:latin typeface="+mj-lt"/>
          <a:ea typeface="+mj-ea"/>
          <a:cs typeface="+mj-cs"/>
        </a:defRPr>
      </a:lvl1pPr>
    </p:titleStyle>
    <p:bodyStyle>
      <a:lvl1pPr marL="0" indent="0" algn="l" defTabSz="1371417" rtl="0" eaLnBrk="1" latinLnBrk="0" hangingPunct="1">
        <a:lnSpc>
          <a:spcPct val="90000"/>
        </a:lnSpc>
        <a:spcBef>
          <a:spcPts val="1500"/>
        </a:spcBef>
        <a:buFont typeface="Wingdings" panose="05000000000000000000" pitchFamily="2" charset="2"/>
        <a:buNone/>
        <a:defRPr kumimoji="1" sz="3600" kern="1200">
          <a:solidFill>
            <a:schemeClr val="tx1"/>
          </a:solidFill>
          <a:latin typeface="+mn-lt"/>
          <a:ea typeface="+mn-ea"/>
          <a:cs typeface="+mn-cs"/>
        </a:defRPr>
      </a:lvl1pPr>
      <a:lvl2pPr marL="557146" indent="0" algn="l" defTabSz="1371417" rtl="0" eaLnBrk="1" latinLnBrk="0" hangingPunct="1">
        <a:lnSpc>
          <a:spcPct val="90000"/>
        </a:lnSpc>
        <a:spcBef>
          <a:spcPts val="750"/>
        </a:spcBef>
        <a:buFont typeface="Wingdings" panose="05000000000000000000" pitchFamily="2" charset="2"/>
        <a:buNone/>
        <a:defRPr kumimoji="1" sz="2400" kern="1200">
          <a:solidFill>
            <a:schemeClr val="tx1"/>
          </a:solidFill>
          <a:latin typeface="+mn-lt"/>
          <a:ea typeface="+mn-ea"/>
          <a:cs typeface="+mn-cs"/>
        </a:defRPr>
      </a:lvl2pPr>
      <a:lvl3pPr marL="1332000" indent="-342854" algn="l" defTabSz="1371417" rtl="0" eaLnBrk="1" latinLnBrk="0" hangingPunct="1">
        <a:lnSpc>
          <a:spcPct val="90000"/>
        </a:lnSpc>
        <a:spcBef>
          <a:spcPts val="1200"/>
        </a:spcBef>
        <a:buFont typeface="Wingdings" panose="05000000000000000000" pitchFamily="2" charset="2"/>
        <a:buChar char="l"/>
        <a:defRPr kumimoji="1" sz="2400" kern="1200">
          <a:solidFill>
            <a:schemeClr val="tx1"/>
          </a:solidFill>
          <a:latin typeface="+mn-lt"/>
          <a:ea typeface="+mn-ea"/>
          <a:cs typeface="+mn-cs"/>
        </a:defRPr>
      </a:lvl3pPr>
      <a:lvl4pPr marL="2399980"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p:bodyStyle>
    <p:otherStyle>
      <a:defPPr>
        <a:defRPr lang="en-US"/>
      </a:defPPr>
      <a:lvl1pPr marL="0" algn="l" defTabSz="1371417" rtl="0" eaLnBrk="1" latinLnBrk="0" hangingPunct="1">
        <a:defRPr kumimoji="1" sz="2700" kern="1200">
          <a:solidFill>
            <a:schemeClr val="tx1"/>
          </a:solidFill>
          <a:latin typeface="+mn-lt"/>
          <a:ea typeface="+mn-ea"/>
          <a:cs typeface="+mn-cs"/>
        </a:defRPr>
      </a:lvl1pPr>
      <a:lvl2pPr marL="685709" algn="l" defTabSz="1371417" rtl="0" eaLnBrk="1" latinLnBrk="0" hangingPunct="1">
        <a:defRPr kumimoji="1" sz="2700" kern="1200">
          <a:solidFill>
            <a:schemeClr val="tx1"/>
          </a:solidFill>
          <a:latin typeface="+mn-lt"/>
          <a:ea typeface="+mn-ea"/>
          <a:cs typeface="+mn-cs"/>
        </a:defRPr>
      </a:lvl2pPr>
      <a:lvl3pPr marL="1371417" algn="l" defTabSz="1371417" rtl="0" eaLnBrk="1" latinLnBrk="0" hangingPunct="1">
        <a:defRPr kumimoji="1" sz="2700" kern="1200">
          <a:solidFill>
            <a:schemeClr val="tx1"/>
          </a:solidFill>
          <a:latin typeface="+mn-lt"/>
          <a:ea typeface="+mn-ea"/>
          <a:cs typeface="+mn-cs"/>
        </a:defRPr>
      </a:lvl3pPr>
      <a:lvl4pPr marL="2057126" algn="l" defTabSz="1371417" rtl="0" eaLnBrk="1" latinLnBrk="0" hangingPunct="1">
        <a:defRPr kumimoji="1" sz="2700" kern="1200">
          <a:solidFill>
            <a:schemeClr val="tx1"/>
          </a:solidFill>
          <a:latin typeface="+mn-lt"/>
          <a:ea typeface="+mn-ea"/>
          <a:cs typeface="+mn-cs"/>
        </a:defRPr>
      </a:lvl4pPr>
      <a:lvl5pPr marL="2742834" algn="l" defTabSz="1371417" rtl="0" eaLnBrk="1" latinLnBrk="0" hangingPunct="1">
        <a:defRPr kumimoji="1" sz="2700" kern="1200">
          <a:solidFill>
            <a:schemeClr val="tx1"/>
          </a:solidFill>
          <a:latin typeface="+mn-lt"/>
          <a:ea typeface="+mn-ea"/>
          <a:cs typeface="+mn-cs"/>
        </a:defRPr>
      </a:lvl5pPr>
      <a:lvl6pPr marL="3428543" algn="l" defTabSz="1371417" rtl="0" eaLnBrk="1" latinLnBrk="0" hangingPunct="1">
        <a:defRPr kumimoji="1" sz="2700" kern="1200">
          <a:solidFill>
            <a:schemeClr val="tx1"/>
          </a:solidFill>
          <a:latin typeface="+mn-lt"/>
          <a:ea typeface="+mn-ea"/>
          <a:cs typeface="+mn-cs"/>
        </a:defRPr>
      </a:lvl6pPr>
      <a:lvl7pPr marL="4114251" algn="l" defTabSz="1371417" rtl="0" eaLnBrk="1" latinLnBrk="0" hangingPunct="1">
        <a:defRPr kumimoji="1" sz="2700" kern="1200">
          <a:solidFill>
            <a:schemeClr val="tx1"/>
          </a:solidFill>
          <a:latin typeface="+mn-lt"/>
          <a:ea typeface="+mn-ea"/>
          <a:cs typeface="+mn-cs"/>
        </a:defRPr>
      </a:lvl7pPr>
      <a:lvl8pPr marL="4799960" algn="l" defTabSz="1371417" rtl="0" eaLnBrk="1" latinLnBrk="0" hangingPunct="1">
        <a:defRPr kumimoji="1" sz="2700" kern="1200">
          <a:solidFill>
            <a:schemeClr val="tx1"/>
          </a:solidFill>
          <a:latin typeface="+mn-lt"/>
          <a:ea typeface="+mn-ea"/>
          <a:cs typeface="+mn-cs"/>
        </a:defRPr>
      </a:lvl8pPr>
      <a:lvl9pPr marL="5485668" algn="l" defTabSz="1371417" rtl="0" eaLnBrk="1" latinLnBrk="0" hangingPunct="1">
        <a:defRPr kumimoji="1"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dirty="0"/>
              <a:t>税務サービスのご提案書</a:t>
            </a:r>
          </a:p>
        </p:txBody>
      </p:sp>
      <p:sp>
        <p:nvSpPr>
          <p:cNvPr id="7" name="テキスト プレースホルダー 6"/>
          <p:cNvSpPr>
            <a:spLocks noGrp="1"/>
          </p:cNvSpPr>
          <p:nvPr>
            <p:ph type="body" sz="quarter" idx="12"/>
          </p:nvPr>
        </p:nvSpPr>
        <p:spPr>
          <a:xfrm>
            <a:off x="3505200" y="5895892"/>
            <a:ext cx="13030200" cy="505031"/>
          </a:xfrm>
        </p:spPr>
        <p:txBody>
          <a:bodyPr>
            <a:normAutofit lnSpcReduction="10000"/>
          </a:bodyPr>
          <a:lstStyle/>
          <a:p>
            <a:pPr algn="l"/>
            <a:r>
              <a:rPr kumimoji="1" lang="en-US" altLang="ja-JP"/>
              <a:t>2024</a:t>
            </a:r>
            <a:r>
              <a:rPr kumimoji="1" lang="ja-JP" altLang="en-US"/>
              <a:t>年</a:t>
            </a:r>
            <a:r>
              <a:rPr kumimoji="1" lang="ja-JP" altLang="en-US" dirty="0"/>
              <a:t>〇月</a:t>
            </a:r>
            <a:r>
              <a:rPr lang="ja-JP" altLang="en-US" dirty="0"/>
              <a:t>〇</a:t>
            </a:r>
            <a:r>
              <a:rPr kumimoji="1" lang="ja-JP" altLang="en-US" dirty="0"/>
              <a:t>日（〇）</a:t>
            </a:r>
          </a:p>
        </p:txBody>
      </p:sp>
      <p:sp>
        <p:nvSpPr>
          <p:cNvPr id="8" name="テキスト プレースホルダー 7"/>
          <p:cNvSpPr>
            <a:spLocks noGrp="1"/>
          </p:cNvSpPr>
          <p:nvPr>
            <p:ph type="body" sz="quarter" idx="13"/>
          </p:nvPr>
        </p:nvSpPr>
        <p:spPr/>
        <p:txBody>
          <a:bodyPr>
            <a:normAutofit/>
          </a:bodyPr>
          <a:lstStyle/>
          <a:p>
            <a:r>
              <a:rPr kumimoji="1" lang="ja-JP" altLang="en-US" dirty="0"/>
              <a:t>〇　〇様</a:t>
            </a:r>
          </a:p>
        </p:txBody>
      </p:sp>
    </p:spTree>
    <p:extLst>
      <p:ext uri="{BB962C8B-B14F-4D97-AF65-F5344CB8AC3E}">
        <p14:creationId xmlns:p14="http://schemas.microsoft.com/office/powerpoint/2010/main" val="2648349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A8FD35-C16F-ED1E-0DD0-A22AD1FE37ED}"/>
              </a:ext>
            </a:extLst>
          </p:cNvPr>
          <p:cNvSpPr>
            <a:spLocks noGrp="1"/>
          </p:cNvSpPr>
          <p:nvPr>
            <p:ph type="title"/>
          </p:nvPr>
        </p:nvSpPr>
        <p:spPr/>
        <p:txBody>
          <a:bodyPr/>
          <a:lstStyle/>
          <a:p>
            <a:r>
              <a:rPr lang="ja-JP" altLang="en-US" dirty="0"/>
              <a:t>その他の料金について</a:t>
            </a:r>
            <a:endParaRPr kumimoji="1" lang="ja-JP" altLang="en-US" dirty="0"/>
          </a:p>
        </p:txBody>
      </p:sp>
      <p:sp>
        <p:nvSpPr>
          <p:cNvPr id="3" name="スライド番号プレースホルダー 2">
            <a:extLst>
              <a:ext uri="{FF2B5EF4-FFF2-40B4-BE49-F238E27FC236}">
                <a16:creationId xmlns:a16="http://schemas.microsoft.com/office/drawing/2014/main" id="{98693659-6EAE-AB84-C977-76CEB3F0F8FB}"/>
              </a:ext>
            </a:extLst>
          </p:cNvPr>
          <p:cNvSpPr>
            <a:spLocks noGrp="1"/>
          </p:cNvSpPr>
          <p:nvPr>
            <p:ph type="sldNum" sz="quarter" idx="10"/>
          </p:nvPr>
        </p:nvSpPr>
        <p:spPr/>
        <p:txBody>
          <a:bodyPr/>
          <a:lstStyle/>
          <a:p>
            <a:fld id="{D28C7C6D-0F52-4FBA-8358-35C6083C2133}" type="slidenum">
              <a:rPr kumimoji="1" lang="ja-JP" altLang="en-US" smtClean="0"/>
              <a:pPr/>
              <a:t>10</a:t>
            </a:fld>
            <a:endParaRPr kumimoji="1" lang="ja-JP" altLang="en-US"/>
          </a:p>
        </p:txBody>
      </p:sp>
      <p:sp>
        <p:nvSpPr>
          <p:cNvPr id="4" name="フッター プレースホルダー 3">
            <a:extLst>
              <a:ext uri="{FF2B5EF4-FFF2-40B4-BE49-F238E27FC236}">
                <a16:creationId xmlns:a16="http://schemas.microsoft.com/office/drawing/2014/main" id="{89E31BB6-E86A-9620-0B3C-35502B3A08FF}"/>
              </a:ext>
            </a:extLst>
          </p:cNvPr>
          <p:cNvSpPr>
            <a:spLocks noGrp="1"/>
          </p:cNvSpPr>
          <p:nvPr>
            <p:ph type="ftr" sz="quarter" idx="11"/>
          </p:nvPr>
        </p:nvSpPr>
        <p:spPr/>
        <p:txBody>
          <a:bodyPr/>
          <a:lstStyle/>
          <a:p>
            <a:r>
              <a:rPr kumimoji="1" lang="en-US" altLang="ja-JP"/>
              <a:t>Copyright @ Usami-kaikei</a:t>
            </a:r>
            <a:endParaRPr kumimoji="1" lang="ja-JP" altLang="en-US" dirty="0"/>
          </a:p>
        </p:txBody>
      </p:sp>
      <p:sp>
        <p:nvSpPr>
          <p:cNvPr id="5" name="楕円 4">
            <a:extLst>
              <a:ext uri="{FF2B5EF4-FFF2-40B4-BE49-F238E27FC236}">
                <a16:creationId xmlns:a16="http://schemas.microsoft.com/office/drawing/2014/main" id="{7AF70648-272C-502F-9F39-3779E53D69F6}"/>
              </a:ext>
            </a:extLst>
          </p:cNvPr>
          <p:cNvSpPr/>
          <p:nvPr/>
        </p:nvSpPr>
        <p:spPr>
          <a:xfrm>
            <a:off x="1086417" y="1767349"/>
            <a:ext cx="324000" cy="32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48532522-AE70-10CB-C591-5D16D5082608}"/>
              </a:ext>
            </a:extLst>
          </p:cNvPr>
          <p:cNvSpPr txBox="1"/>
          <p:nvPr/>
        </p:nvSpPr>
        <p:spPr>
          <a:xfrm>
            <a:off x="1502875" y="1667739"/>
            <a:ext cx="5211683" cy="523220"/>
          </a:xfrm>
          <a:prstGeom prst="rect">
            <a:avLst/>
          </a:prstGeom>
          <a:noFill/>
        </p:spPr>
        <p:txBody>
          <a:bodyPr wrap="none" rtlCol="0">
            <a:spAutoFit/>
          </a:bodyPr>
          <a:lstStyle/>
          <a:p>
            <a:r>
              <a:rPr kumimoji="1" lang="ja-JP" altLang="en-US" sz="2800" dirty="0"/>
              <a:t>顧問契約前の会計処理について</a:t>
            </a:r>
          </a:p>
        </p:txBody>
      </p:sp>
      <p:sp>
        <p:nvSpPr>
          <p:cNvPr id="7" name="楕円 6">
            <a:extLst>
              <a:ext uri="{FF2B5EF4-FFF2-40B4-BE49-F238E27FC236}">
                <a16:creationId xmlns:a16="http://schemas.microsoft.com/office/drawing/2014/main" id="{3A69C1F9-37F0-CA3A-B413-1710C6626B19}"/>
              </a:ext>
            </a:extLst>
          </p:cNvPr>
          <p:cNvSpPr/>
          <p:nvPr/>
        </p:nvSpPr>
        <p:spPr>
          <a:xfrm>
            <a:off x="1086417" y="6406268"/>
            <a:ext cx="324000" cy="32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6771012A-1625-8960-EEB3-672BFAB6CE04}"/>
              </a:ext>
            </a:extLst>
          </p:cNvPr>
          <p:cNvSpPr txBox="1"/>
          <p:nvPr/>
        </p:nvSpPr>
        <p:spPr>
          <a:xfrm>
            <a:off x="1502875" y="6306658"/>
            <a:ext cx="8800807" cy="523220"/>
          </a:xfrm>
          <a:prstGeom prst="rect">
            <a:avLst/>
          </a:prstGeom>
          <a:noFill/>
        </p:spPr>
        <p:txBody>
          <a:bodyPr wrap="none" rtlCol="0">
            <a:spAutoFit/>
          </a:bodyPr>
          <a:lstStyle/>
          <a:p>
            <a:r>
              <a:rPr kumimoji="1" lang="ja-JP" altLang="en-US" sz="2800" dirty="0"/>
              <a:t>税務調査の立会い料金</a:t>
            </a:r>
            <a:r>
              <a:rPr kumimoji="1" lang="en-US" altLang="ja-JP" sz="2800" dirty="0"/>
              <a:t>…1</a:t>
            </a:r>
            <a:r>
              <a:rPr kumimoji="1" lang="ja-JP" altLang="en-US" sz="2800" dirty="0"/>
              <a:t>日あたり　</a:t>
            </a:r>
            <a:r>
              <a:rPr kumimoji="1" lang="en-US" altLang="ja-JP" sz="2800" dirty="0"/>
              <a:t>66,000</a:t>
            </a:r>
            <a:r>
              <a:rPr kumimoji="1" lang="ja-JP" altLang="en-US" sz="2800" dirty="0"/>
              <a:t>円（税込）</a:t>
            </a:r>
          </a:p>
        </p:txBody>
      </p:sp>
      <p:sp>
        <p:nvSpPr>
          <p:cNvPr id="9" name="テキスト ボックス 8">
            <a:extLst>
              <a:ext uri="{FF2B5EF4-FFF2-40B4-BE49-F238E27FC236}">
                <a16:creationId xmlns:a16="http://schemas.microsoft.com/office/drawing/2014/main" id="{0785CECE-80D1-BA91-B3C1-31134352DBC2}"/>
              </a:ext>
            </a:extLst>
          </p:cNvPr>
          <p:cNvSpPr txBox="1"/>
          <p:nvPr/>
        </p:nvSpPr>
        <p:spPr>
          <a:xfrm>
            <a:off x="1502875" y="6893681"/>
            <a:ext cx="6340197" cy="400110"/>
          </a:xfrm>
          <a:prstGeom prst="rect">
            <a:avLst/>
          </a:prstGeom>
          <a:noFill/>
        </p:spPr>
        <p:txBody>
          <a:bodyPr wrap="none" rtlCol="0">
            <a:spAutoFit/>
          </a:bodyPr>
          <a:lstStyle/>
          <a:p>
            <a:r>
              <a:rPr kumimoji="1" lang="en-US" altLang="ja-JP" sz="2000" dirty="0"/>
              <a:t>※</a:t>
            </a:r>
            <a:r>
              <a:rPr kumimoji="1" lang="ja-JP" altLang="en-US" sz="2000" dirty="0"/>
              <a:t>ただし、調査日数が１日の場合は、請求しません。</a:t>
            </a:r>
            <a:endParaRPr kumimoji="1" lang="en-US" altLang="ja-JP" sz="2800" dirty="0"/>
          </a:p>
        </p:txBody>
      </p:sp>
      <p:sp>
        <p:nvSpPr>
          <p:cNvPr id="10" name="楕円 9">
            <a:extLst>
              <a:ext uri="{FF2B5EF4-FFF2-40B4-BE49-F238E27FC236}">
                <a16:creationId xmlns:a16="http://schemas.microsoft.com/office/drawing/2014/main" id="{9CD19DDA-95C4-9B9B-B89C-59DD00A8AA82}"/>
              </a:ext>
            </a:extLst>
          </p:cNvPr>
          <p:cNvSpPr/>
          <p:nvPr/>
        </p:nvSpPr>
        <p:spPr>
          <a:xfrm>
            <a:off x="1086417" y="7527413"/>
            <a:ext cx="324000" cy="32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3A59F072-B613-BDBF-D833-43CB937D8A1F}"/>
              </a:ext>
            </a:extLst>
          </p:cNvPr>
          <p:cNvSpPr txBox="1"/>
          <p:nvPr/>
        </p:nvSpPr>
        <p:spPr>
          <a:xfrm>
            <a:off x="1502875" y="7427803"/>
            <a:ext cx="9764211" cy="523220"/>
          </a:xfrm>
          <a:prstGeom prst="rect">
            <a:avLst/>
          </a:prstGeom>
          <a:noFill/>
        </p:spPr>
        <p:txBody>
          <a:bodyPr wrap="none" rtlCol="0">
            <a:spAutoFit/>
          </a:bodyPr>
          <a:lstStyle/>
          <a:p>
            <a:r>
              <a:rPr kumimoji="1" lang="ja-JP" altLang="en-US" sz="2800" dirty="0"/>
              <a:t>資金調達の事業計画書の作成</a:t>
            </a:r>
            <a:r>
              <a:rPr kumimoji="1" lang="en-US" altLang="ja-JP" sz="2800" dirty="0"/>
              <a:t>…</a:t>
            </a:r>
            <a:r>
              <a:rPr kumimoji="1" lang="ja-JP" altLang="en-US" sz="2800" dirty="0"/>
              <a:t>融資決定額の</a:t>
            </a:r>
            <a:r>
              <a:rPr kumimoji="1" lang="en-US" altLang="ja-JP" sz="2800" dirty="0"/>
              <a:t>1.1%</a:t>
            </a:r>
            <a:r>
              <a:rPr kumimoji="1" lang="ja-JP" altLang="en-US" sz="2800" dirty="0"/>
              <a:t>（税込）</a:t>
            </a:r>
          </a:p>
        </p:txBody>
      </p:sp>
      <p:sp>
        <p:nvSpPr>
          <p:cNvPr id="12" name="楕円 11">
            <a:extLst>
              <a:ext uri="{FF2B5EF4-FFF2-40B4-BE49-F238E27FC236}">
                <a16:creationId xmlns:a16="http://schemas.microsoft.com/office/drawing/2014/main" id="{D6401875-A6C9-6065-5FF8-BBC94A405536}"/>
              </a:ext>
            </a:extLst>
          </p:cNvPr>
          <p:cNvSpPr/>
          <p:nvPr/>
        </p:nvSpPr>
        <p:spPr>
          <a:xfrm>
            <a:off x="1086417" y="8484533"/>
            <a:ext cx="324000" cy="32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180FF6E7-3FCB-8A4B-F289-EA9FB8F34894}"/>
              </a:ext>
            </a:extLst>
          </p:cNvPr>
          <p:cNvSpPr txBox="1"/>
          <p:nvPr/>
        </p:nvSpPr>
        <p:spPr>
          <a:xfrm>
            <a:off x="1502875" y="8384923"/>
            <a:ext cx="10487166" cy="523220"/>
          </a:xfrm>
          <a:prstGeom prst="rect">
            <a:avLst/>
          </a:prstGeom>
          <a:noFill/>
        </p:spPr>
        <p:txBody>
          <a:bodyPr wrap="none" rtlCol="0">
            <a:spAutoFit/>
          </a:bodyPr>
          <a:lstStyle/>
          <a:p>
            <a:r>
              <a:rPr kumimoji="1" lang="ja-JP" altLang="en-US" sz="2800" dirty="0"/>
              <a:t>上記以外</a:t>
            </a:r>
            <a:r>
              <a:rPr kumimoji="1" lang="en-US" altLang="ja-JP" sz="2800" dirty="0"/>
              <a:t>…</a:t>
            </a:r>
            <a:r>
              <a:rPr kumimoji="1" lang="ja-JP" altLang="en-US" sz="2800" dirty="0"/>
              <a:t>別途お見積りまたは、専門機関をご紹介いたします。</a:t>
            </a:r>
          </a:p>
        </p:txBody>
      </p:sp>
      <p:sp>
        <p:nvSpPr>
          <p:cNvPr id="14" name="二等辺三角形 13">
            <a:extLst>
              <a:ext uri="{FF2B5EF4-FFF2-40B4-BE49-F238E27FC236}">
                <a16:creationId xmlns:a16="http://schemas.microsoft.com/office/drawing/2014/main" id="{B7B84439-20EA-75E3-0CF3-092FCC947311}"/>
              </a:ext>
            </a:extLst>
          </p:cNvPr>
          <p:cNvSpPr/>
          <p:nvPr/>
        </p:nvSpPr>
        <p:spPr>
          <a:xfrm rot="5400000">
            <a:off x="1502875" y="2435789"/>
            <a:ext cx="324000" cy="324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61F47812-8A85-74E8-316B-B592EFADE78D}"/>
              </a:ext>
            </a:extLst>
          </p:cNvPr>
          <p:cNvSpPr txBox="1"/>
          <p:nvPr/>
        </p:nvSpPr>
        <p:spPr>
          <a:xfrm>
            <a:off x="1890249" y="2366956"/>
            <a:ext cx="3570208" cy="461665"/>
          </a:xfrm>
          <a:prstGeom prst="rect">
            <a:avLst/>
          </a:prstGeom>
          <a:noFill/>
        </p:spPr>
        <p:txBody>
          <a:bodyPr wrap="none" rtlCol="0">
            <a:spAutoFit/>
          </a:bodyPr>
          <a:lstStyle/>
          <a:p>
            <a:r>
              <a:rPr kumimoji="1" lang="ja-JP" altLang="en-US" sz="2400" dirty="0"/>
              <a:t>会計帳簿が未記帳の場合</a:t>
            </a:r>
          </a:p>
        </p:txBody>
      </p:sp>
      <p:sp>
        <p:nvSpPr>
          <p:cNvPr id="16" name="二等辺三角形 15">
            <a:extLst>
              <a:ext uri="{FF2B5EF4-FFF2-40B4-BE49-F238E27FC236}">
                <a16:creationId xmlns:a16="http://schemas.microsoft.com/office/drawing/2014/main" id="{5BF24768-BED9-23EC-C2CC-D380E2F9CC62}"/>
              </a:ext>
            </a:extLst>
          </p:cNvPr>
          <p:cNvSpPr/>
          <p:nvPr/>
        </p:nvSpPr>
        <p:spPr>
          <a:xfrm rot="5400000">
            <a:off x="1502875" y="3641926"/>
            <a:ext cx="324000" cy="324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2C93C079-FC49-B9FE-64BC-BDC3611F5B20}"/>
              </a:ext>
            </a:extLst>
          </p:cNvPr>
          <p:cNvSpPr txBox="1"/>
          <p:nvPr/>
        </p:nvSpPr>
        <p:spPr>
          <a:xfrm>
            <a:off x="1826875" y="3573094"/>
            <a:ext cx="4493538" cy="461665"/>
          </a:xfrm>
          <a:prstGeom prst="rect">
            <a:avLst/>
          </a:prstGeom>
          <a:noFill/>
        </p:spPr>
        <p:txBody>
          <a:bodyPr wrap="none" rtlCol="0">
            <a:spAutoFit/>
          </a:bodyPr>
          <a:lstStyle/>
          <a:p>
            <a:r>
              <a:rPr kumimoji="1" lang="ja-JP" altLang="en-US" sz="2400" dirty="0"/>
              <a:t>会計帳簿が作成されている場合</a:t>
            </a:r>
          </a:p>
        </p:txBody>
      </p:sp>
      <p:sp>
        <p:nvSpPr>
          <p:cNvPr id="18" name="テキスト ボックス 17">
            <a:extLst>
              <a:ext uri="{FF2B5EF4-FFF2-40B4-BE49-F238E27FC236}">
                <a16:creationId xmlns:a16="http://schemas.microsoft.com/office/drawing/2014/main" id="{E8E2A4D4-4EF4-A928-A22E-6D3EE853F7E2}"/>
              </a:ext>
            </a:extLst>
          </p:cNvPr>
          <p:cNvSpPr txBox="1"/>
          <p:nvPr/>
        </p:nvSpPr>
        <p:spPr>
          <a:xfrm>
            <a:off x="1890249" y="2963038"/>
            <a:ext cx="10495181" cy="461665"/>
          </a:xfrm>
          <a:prstGeom prst="rect">
            <a:avLst/>
          </a:prstGeom>
          <a:noFill/>
        </p:spPr>
        <p:txBody>
          <a:bodyPr wrap="none" rtlCol="0">
            <a:spAutoFit/>
          </a:bodyPr>
          <a:lstStyle/>
          <a:p>
            <a:r>
              <a:rPr kumimoji="1" lang="ja-JP" altLang="en-US" sz="2400" dirty="0"/>
              <a:t>月額顧問料</a:t>
            </a:r>
            <a:r>
              <a:rPr kumimoji="1" lang="en-US" altLang="ja-JP" sz="2400" dirty="0"/>
              <a:t>×</a:t>
            </a:r>
            <a:r>
              <a:rPr kumimoji="1" lang="ja-JP" altLang="en-US" sz="2400" dirty="0"/>
              <a:t>未処理月分を初年度のみ決算料としてご請求させて頂きます。</a:t>
            </a:r>
          </a:p>
        </p:txBody>
      </p:sp>
      <p:sp>
        <p:nvSpPr>
          <p:cNvPr id="19" name="テキスト ボックス 18">
            <a:extLst>
              <a:ext uri="{FF2B5EF4-FFF2-40B4-BE49-F238E27FC236}">
                <a16:creationId xmlns:a16="http://schemas.microsoft.com/office/drawing/2014/main" id="{6D6F7F3A-F7E5-4088-6085-B3E668E3D103}"/>
              </a:ext>
            </a:extLst>
          </p:cNvPr>
          <p:cNvSpPr txBox="1"/>
          <p:nvPr/>
        </p:nvSpPr>
        <p:spPr>
          <a:xfrm>
            <a:off x="1826875" y="4169176"/>
            <a:ext cx="12211997" cy="461665"/>
          </a:xfrm>
          <a:prstGeom prst="rect">
            <a:avLst/>
          </a:prstGeom>
          <a:noFill/>
        </p:spPr>
        <p:txBody>
          <a:bodyPr wrap="none" rtlCol="0">
            <a:spAutoFit/>
          </a:bodyPr>
          <a:lstStyle/>
          <a:p>
            <a:r>
              <a:rPr kumimoji="1" lang="ja-JP" altLang="en-US" sz="2400" dirty="0"/>
              <a:t>（月額顧問料</a:t>
            </a:r>
            <a:r>
              <a:rPr kumimoji="1" lang="en-US" altLang="ja-JP" sz="2400" dirty="0"/>
              <a:t>‐5,500</a:t>
            </a:r>
            <a:r>
              <a:rPr kumimoji="1" lang="ja-JP" altLang="en-US" sz="2400" dirty="0"/>
              <a:t>円）</a:t>
            </a:r>
            <a:r>
              <a:rPr kumimoji="1" lang="en-US" altLang="ja-JP" sz="2400" dirty="0"/>
              <a:t>×</a:t>
            </a:r>
            <a:r>
              <a:rPr kumimoji="1" lang="ja-JP" altLang="en-US" sz="2400" dirty="0"/>
              <a:t>経過月分を初年度のみ決算料としてご請求させて頂きます。</a:t>
            </a:r>
          </a:p>
        </p:txBody>
      </p:sp>
      <p:sp>
        <p:nvSpPr>
          <p:cNvPr id="20" name="星: 7 pt 19">
            <a:extLst>
              <a:ext uri="{FF2B5EF4-FFF2-40B4-BE49-F238E27FC236}">
                <a16:creationId xmlns:a16="http://schemas.microsoft.com/office/drawing/2014/main" id="{0FFE6C51-2858-4BCA-3FC8-C5204B7B437D}"/>
              </a:ext>
            </a:extLst>
          </p:cNvPr>
          <p:cNvSpPr/>
          <p:nvPr/>
        </p:nvSpPr>
        <p:spPr>
          <a:xfrm>
            <a:off x="1410417" y="4824034"/>
            <a:ext cx="2069439" cy="1147736"/>
          </a:xfrm>
          <a:prstGeom prst="star7">
            <a:avLst>
              <a:gd name="adj" fmla="val 24429"/>
              <a:gd name="hf" fmla="val 102572"/>
              <a:gd name="vf" fmla="val 10521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特典</a:t>
            </a:r>
            <a:endParaRPr kumimoji="1" lang="ja-JP" altLang="en-US" dirty="0"/>
          </a:p>
        </p:txBody>
      </p:sp>
      <p:sp>
        <p:nvSpPr>
          <p:cNvPr id="21" name="テキスト ボックス 20">
            <a:extLst>
              <a:ext uri="{FF2B5EF4-FFF2-40B4-BE49-F238E27FC236}">
                <a16:creationId xmlns:a16="http://schemas.microsoft.com/office/drawing/2014/main" id="{47993373-62C2-63C4-C0B7-3FF92688C84D}"/>
              </a:ext>
            </a:extLst>
          </p:cNvPr>
          <p:cNvSpPr txBox="1"/>
          <p:nvPr/>
        </p:nvSpPr>
        <p:spPr>
          <a:xfrm>
            <a:off x="3479856" y="5144481"/>
            <a:ext cx="10350911" cy="461665"/>
          </a:xfrm>
          <a:prstGeom prst="rect">
            <a:avLst/>
          </a:prstGeom>
          <a:noFill/>
        </p:spPr>
        <p:txBody>
          <a:bodyPr wrap="none" rtlCol="0">
            <a:spAutoFit/>
          </a:bodyPr>
          <a:lstStyle/>
          <a:p>
            <a:r>
              <a:rPr kumimoji="1" lang="ja-JP" altLang="en-US" sz="2400" b="1" dirty="0"/>
              <a:t>本日より</a:t>
            </a:r>
            <a:r>
              <a:rPr kumimoji="1" lang="en-US" altLang="ja-JP" sz="2400" b="1" dirty="0"/>
              <a:t>1</a:t>
            </a:r>
            <a:r>
              <a:rPr kumimoji="1" lang="ja-JP" altLang="en-US" sz="2400" b="1" dirty="0"/>
              <a:t>週間以内の御成約で決算料２か月分</a:t>
            </a:r>
            <a:r>
              <a:rPr kumimoji="1" lang="en-US" altLang="ja-JP" sz="2400" b="1" dirty="0"/>
              <a:t>OFF</a:t>
            </a:r>
            <a:r>
              <a:rPr kumimoji="1" lang="ja-JP" altLang="en-US" sz="2400" b="1" dirty="0"/>
              <a:t>！（最大</a:t>
            </a:r>
            <a:r>
              <a:rPr kumimoji="1" lang="en-US" altLang="ja-JP" sz="2400" b="1" dirty="0"/>
              <a:t>46,200</a:t>
            </a:r>
            <a:r>
              <a:rPr kumimoji="1" lang="ja-JP" altLang="en-US" sz="2400" b="1" dirty="0"/>
              <a:t>円相当）</a:t>
            </a:r>
          </a:p>
        </p:txBody>
      </p:sp>
    </p:spTree>
    <p:extLst>
      <p:ext uri="{BB962C8B-B14F-4D97-AF65-F5344CB8AC3E}">
        <p14:creationId xmlns:p14="http://schemas.microsoft.com/office/powerpoint/2010/main" val="3138782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044115C8-5B15-1875-242A-B05FF845CA01}"/>
              </a:ext>
            </a:extLst>
          </p:cNvPr>
          <p:cNvSpPr>
            <a:spLocks noGrp="1"/>
          </p:cNvSpPr>
          <p:nvPr>
            <p:ph type="title"/>
          </p:nvPr>
        </p:nvSpPr>
        <p:spPr/>
        <p:txBody>
          <a:bodyPr/>
          <a:lstStyle/>
          <a:p>
            <a:r>
              <a:rPr lang="ja-JP" altLang="en-US" dirty="0"/>
              <a:t>どのようなお悩みをお持ちですか？</a:t>
            </a:r>
          </a:p>
        </p:txBody>
      </p:sp>
      <p:sp>
        <p:nvSpPr>
          <p:cNvPr id="12" name="テキスト プレースホルダー 11">
            <a:extLst>
              <a:ext uri="{FF2B5EF4-FFF2-40B4-BE49-F238E27FC236}">
                <a16:creationId xmlns:a16="http://schemas.microsoft.com/office/drawing/2014/main" id="{87E2F4FB-712F-983E-70FA-C592BDF8A493}"/>
              </a:ext>
            </a:extLst>
          </p:cNvPr>
          <p:cNvSpPr>
            <a:spLocks noGrp="1"/>
          </p:cNvSpPr>
          <p:nvPr>
            <p:ph type="body" sz="quarter" idx="13"/>
          </p:nvPr>
        </p:nvSpPr>
        <p:spPr>
          <a:xfrm>
            <a:off x="2628900" y="7045482"/>
            <a:ext cx="15151100" cy="2403318"/>
          </a:xfrm>
        </p:spPr>
        <p:txBody>
          <a:bodyPr>
            <a:normAutofit fontScale="92500"/>
          </a:bodyPr>
          <a:lstStyle/>
          <a:p>
            <a:r>
              <a:rPr lang="ja-JP" altLang="en-US" dirty="0"/>
              <a:t>🔲日々の会計記帳がメンドクサイ。　　　　　🔲節税方法や補助金の情報を教えてほしい。</a:t>
            </a:r>
            <a:endParaRPr lang="en-US" altLang="ja-JP" dirty="0"/>
          </a:p>
          <a:p>
            <a:r>
              <a:rPr lang="ja-JP" altLang="en-US" dirty="0"/>
              <a:t>🔲インボイス制度の準備は何をすればいい？　🔲将来の準備をしたいけど、なにから始めるの？</a:t>
            </a:r>
            <a:endParaRPr lang="en-US" altLang="ja-JP" dirty="0"/>
          </a:p>
          <a:p>
            <a:r>
              <a:rPr lang="ja-JP" altLang="en-US" dirty="0"/>
              <a:t>🔲確定申告書の作成方法が分からない。　　　🔲先生に質問したいけどなんだかハードルが高い。</a:t>
            </a:r>
            <a:endParaRPr lang="en-US" altLang="ja-JP" dirty="0"/>
          </a:p>
          <a:p>
            <a:r>
              <a:rPr lang="ja-JP" altLang="en-US" dirty="0"/>
              <a:t>🔲どんぶり勘定で今の業績が分からない。　　🔲その他（　　　　　　　　　　　　　　　　　）</a:t>
            </a:r>
            <a:endParaRPr lang="en-US" altLang="ja-JP" dirty="0"/>
          </a:p>
        </p:txBody>
      </p:sp>
      <p:pic>
        <p:nvPicPr>
          <p:cNvPr id="18" name="図プレースホルダー 17" descr="ポーズをとる男女&#10;&#10;自動的に生成された説明">
            <a:extLst>
              <a:ext uri="{FF2B5EF4-FFF2-40B4-BE49-F238E27FC236}">
                <a16:creationId xmlns:a16="http://schemas.microsoft.com/office/drawing/2014/main" id="{98A2D9ED-46D0-7462-7789-DD3D2C8D4C86}"/>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18262" b="37194"/>
          <a:stretch/>
        </p:blipFill>
        <p:spPr>
          <a:xfrm>
            <a:off x="0" y="0"/>
            <a:ext cx="18288000" cy="5430129"/>
          </a:xfrm>
        </p:spPr>
      </p:pic>
      <p:sp>
        <p:nvSpPr>
          <p:cNvPr id="19" name="スライド番号プレースホルダー 7">
            <a:extLst>
              <a:ext uri="{FF2B5EF4-FFF2-40B4-BE49-F238E27FC236}">
                <a16:creationId xmlns:a16="http://schemas.microsoft.com/office/drawing/2014/main" id="{F6CA7C28-88FC-5548-F92E-ED3F03710429}"/>
              </a:ext>
            </a:extLst>
          </p:cNvPr>
          <p:cNvSpPr>
            <a:spLocks noGrp="1"/>
          </p:cNvSpPr>
          <p:nvPr>
            <p:ph type="sldNum" sz="quarter" idx="10"/>
          </p:nvPr>
        </p:nvSpPr>
        <p:spPr>
          <a:xfrm>
            <a:off x="17043400" y="9621955"/>
            <a:ext cx="736600" cy="547603"/>
          </a:xfrm>
        </p:spPr>
        <p:txBody>
          <a:bodyPr/>
          <a:lstStyle/>
          <a:p>
            <a:fld id="{D28C7C6D-0F52-4FBA-8358-35C6083C2133}" type="slidenum">
              <a:rPr kumimoji="1" lang="ja-JP" altLang="en-US" smtClean="0"/>
              <a:pPr/>
              <a:t>2</a:t>
            </a:fld>
            <a:endParaRPr kumimoji="1" lang="ja-JP" altLang="en-US" dirty="0"/>
          </a:p>
        </p:txBody>
      </p:sp>
    </p:spTree>
    <p:extLst>
      <p:ext uri="{BB962C8B-B14F-4D97-AF65-F5344CB8AC3E}">
        <p14:creationId xmlns:p14="http://schemas.microsoft.com/office/powerpoint/2010/main" val="3177422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a:t>本日の内容</a:t>
            </a:r>
          </a:p>
        </p:txBody>
      </p:sp>
      <p:sp>
        <p:nvSpPr>
          <p:cNvPr id="8" name="スライド番号プレースホルダー 7"/>
          <p:cNvSpPr>
            <a:spLocks noGrp="1"/>
          </p:cNvSpPr>
          <p:nvPr>
            <p:ph type="sldNum" sz="quarter" idx="10"/>
          </p:nvPr>
        </p:nvSpPr>
        <p:spPr/>
        <p:txBody>
          <a:bodyPr/>
          <a:lstStyle/>
          <a:p>
            <a:fld id="{D28C7C6D-0F52-4FBA-8358-35C6083C2133}" type="slidenum">
              <a:rPr kumimoji="1" lang="ja-JP" altLang="en-US" smtClean="0"/>
              <a:pPr/>
              <a:t>3</a:t>
            </a:fld>
            <a:endParaRPr kumimoji="1" lang="ja-JP" altLang="en-US" dirty="0"/>
          </a:p>
        </p:txBody>
      </p:sp>
      <p:sp>
        <p:nvSpPr>
          <p:cNvPr id="7" name="フッター プレースホルダー 6"/>
          <p:cNvSpPr>
            <a:spLocks noGrp="1"/>
          </p:cNvSpPr>
          <p:nvPr>
            <p:ph type="ftr" sz="quarter" idx="11"/>
          </p:nvPr>
        </p:nvSpPr>
        <p:spPr/>
        <p:txBody>
          <a:bodyPr/>
          <a:lstStyle/>
          <a:p>
            <a:r>
              <a:rPr kumimoji="1" lang="en-US" altLang="ja-JP" dirty="0"/>
              <a:t>Copyright @ Usami-</a:t>
            </a:r>
            <a:r>
              <a:rPr kumimoji="1" lang="en-US" altLang="ja-JP" dirty="0" err="1"/>
              <a:t>kaikei</a:t>
            </a:r>
            <a:endParaRPr kumimoji="1" lang="ja-JP" altLang="en-US" dirty="0"/>
          </a:p>
        </p:txBody>
      </p:sp>
      <p:sp>
        <p:nvSpPr>
          <p:cNvPr id="6" name="テキスト プレースホルダー 5"/>
          <p:cNvSpPr>
            <a:spLocks noGrp="1"/>
          </p:cNvSpPr>
          <p:nvPr>
            <p:ph type="body" sz="quarter" idx="12"/>
          </p:nvPr>
        </p:nvSpPr>
        <p:spPr/>
        <p:txBody>
          <a:bodyPr/>
          <a:lstStyle/>
          <a:p>
            <a:r>
              <a:rPr kumimoji="1" lang="ja-JP" altLang="en-US" dirty="0"/>
              <a:t>ご相談内容の整理</a:t>
            </a:r>
            <a:endParaRPr kumimoji="1" lang="en-US" altLang="ja-JP" dirty="0"/>
          </a:p>
          <a:p>
            <a:r>
              <a:rPr kumimoji="1" lang="ja-JP" altLang="en-US" dirty="0"/>
              <a:t>弊社サービスのご紹介</a:t>
            </a:r>
            <a:endParaRPr kumimoji="1" lang="en-US" altLang="ja-JP" dirty="0"/>
          </a:p>
          <a:p>
            <a:r>
              <a:rPr lang="ja-JP" altLang="en-US" dirty="0"/>
              <a:t>お見積り</a:t>
            </a:r>
            <a:endParaRPr lang="en-US" altLang="ja-JP" dirty="0"/>
          </a:p>
        </p:txBody>
      </p:sp>
    </p:spTree>
    <p:extLst>
      <p:ext uri="{BB962C8B-B14F-4D97-AF65-F5344CB8AC3E}">
        <p14:creationId xmlns:p14="http://schemas.microsoft.com/office/powerpoint/2010/main" val="8144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236CDD0B-2FE6-46B3-9020-CD88BEE778C0}"/>
              </a:ext>
            </a:extLst>
          </p:cNvPr>
          <p:cNvSpPr>
            <a:spLocks noGrp="1"/>
          </p:cNvSpPr>
          <p:nvPr>
            <p:ph type="title"/>
          </p:nvPr>
        </p:nvSpPr>
        <p:spPr/>
        <p:txBody>
          <a:bodyPr/>
          <a:lstStyle/>
          <a:p>
            <a:r>
              <a:rPr kumimoji="1" lang="ja-JP" altLang="en-US" dirty="0"/>
              <a:t>ご相談内容の整理</a:t>
            </a:r>
          </a:p>
        </p:txBody>
      </p:sp>
      <p:sp>
        <p:nvSpPr>
          <p:cNvPr id="2" name="スライド番号プレースホルダー 1">
            <a:extLst>
              <a:ext uri="{FF2B5EF4-FFF2-40B4-BE49-F238E27FC236}">
                <a16:creationId xmlns:a16="http://schemas.microsoft.com/office/drawing/2014/main" id="{52FBB249-2D87-40FB-BB50-6B1364405E08}"/>
              </a:ext>
            </a:extLst>
          </p:cNvPr>
          <p:cNvSpPr>
            <a:spLocks noGrp="1"/>
          </p:cNvSpPr>
          <p:nvPr>
            <p:ph type="sldNum" sz="quarter" idx="10"/>
          </p:nvPr>
        </p:nvSpPr>
        <p:spPr/>
        <p:txBody>
          <a:bodyPr/>
          <a:lstStyle/>
          <a:p>
            <a:fld id="{D28C7C6D-0F52-4FBA-8358-35C6083C2133}" type="slidenum">
              <a:rPr kumimoji="1" lang="ja-JP" altLang="en-US" smtClean="0"/>
              <a:pPr/>
              <a:t>4</a:t>
            </a:fld>
            <a:endParaRPr kumimoji="1" lang="ja-JP" altLang="en-US"/>
          </a:p>
        </p:txBody>
      </p:sp>
      <p:sp>
        <p:nvSpPr>
          <p:cNvPr id="3" name="フッター プレースホルダー 2">
            <a:extLst>
              <a:ext uri="{FF2B5EF4-FFF2-40B4-BE49-F238E27FC236}">
                <a16:creationId xmlns:a16="http://schemas.microsoft.com/office/drawing/2014/main" id="{A8742484-00DD-458F-B97C-77E1EEB94A37}"/>
              </a:ext>
            </a:extLst>
          </p:cNvPr>
          <p:cNvSpPr>
            <a:spLocks noGrp="1"/>
          </p:cNvSpPr>
          <p:nvPr>
            <p:ph type="ftr" sz="quarter" idx="11"/>
          </p:nvPr>
        </p:nvSpPr>
        <p:spPr/>
        <p:txBody>
          <a:bodyPr/>
          <a:lstStyle/>
          <a:p>
            <a:r>
              <a:rPr kumimoji="1" lang="en-US" altLang="ja-JP"/>
              <a:t>Copyright @ Usami-kaikei</a:t>
            </a:r>
            <a:endParaRPr kumimoji="1" lang="ja-JP" altLang="en-US" dirty="0"/>
          </a:p>
        </p:txBody>
      </p:sp>
      <p:graphicFrame>
        <p:nvGraphicFramePr>
          <p:cNvPr id="8" name="表 8">
            <a:extLst>
              <a:ext uri="{FF2B5EF4-FFF2-40B4-BE49-F238E27FC236}">
                <a16:creationId xmlns:a16="http://schemas.microsoft.com/office/drawing/2014/main" id="{3C59A757-4018-41A2-ABAA-79E093466089}"/>
              </a:ext>
            </a:extLst>
          </p:cNvPr>
          <p:cNvGraphicFramePr>
            <a:graphicFrameLocks noGrp="1"/>
          </p:cNvGraphicFramePr>
          <p:nvPr>
            <p:extLst>
              <p:ext uri="{D42A27DB-BD31-4B8C-83A1-F6EECF244321}">
                <p14:modId xmlns:p14="http://schemas.microsoft.com/office/powerpoint/2010/main" val="1240354580"/>
              </p:ext>
            </p:extLst>
          </p:nvPr>
        </p:nvGraphicFramePr>
        <p:xfrm>
          <a:off x="927100" y="1872789"/>
          <a:ext cx="8058150" cy="7126832"/>
        </p:xfrm>
        <a:graphic>
          <a:graphicData uri="http://schemas.openxmlformats.org/drawingml/2006/table">
            <a:tbl>
              <a:tblPr firstRow="1" bandRow="1">
                <a:tableStyleId>{5C22544A-7EE6-4342-B048-85BDC9FD1C3A}</a:tableStyleId>
              </a:tblPr>
              <a:tblGrid>
                <a:gridCol w="4029075">
                  <a:extLst>
                    <a:ext uri="{9D8B030D-6E8A-4147-A177-3AD203B41FA5}">
                      <a16:colId xmlns:a16="http://schemas.microsoft.com/office/drawing/2014/main" val="220845499"/>
                    </a:ext>
                  </a:extLst>
                </a:gridCol>
                <a:gridCol w="4029075">
                  <a:extLst>
                    <a:ext uri="{9D8B030D-6E8A-4147-A177-3AD203B41FA5}">
                      <a16:colId xmlns:a16="http://schemas.microsoft.com/office/drawing/2014/main" val="4234592344"/>
                    </a:ext>
                  </a:extLst>
                </a:gridCol>
              </a:tblGrid>
              <a:tr h="890854">
                <a:tc>
                  <a:txBody>
                    <a:bodyPr/>
                    <a:lstStyle/>
                    <a:p>
                      <a:pPr algn="ctr"/>
                      <a:r>
                        <a:rPr kumimoji="1" lang="ja-JP" altLang="en-US" dirty="0"/>
                        <a:t>項目①</a:t>
                      </a:r>
                    </a:p>
                  </a:txBody>
                  <a:tcPr anchor="ctr"/>
                </a:tc>
                <a:tc>
                  <a:txBody>
                    <a:bodyPr/>
                    <a:lstStyle/>
                    <a:p>
                      <a:pPr algn="ctr"/>
                      <a:r>
                        <a:rPr kumimoji="1" lang="ja-JP" altLang="en-US" dirty="0"/>
                        <a:t>内容</a:t>
                      </a:r>
                    </a:p>
                  </a:txBody>
                  <a:tcPr anchor="ctr"/>
                </a:tc>
                <a:extLst>
                  <a:ext uri="{0D108BD9-81ED-4DB2-BD59-A6C34878D82A}">
                    <a16:rowId xmlns:a16="http://schemas.microsoft.com/office/drawing/2014/main" val="2825635993"/>
                  </a:ext>
                </a:extLst>
              </a:tr>
              <a:tr h="890854">
                <a:tc>
                  <a:txBody>
                    <a:bodyPr/>
                    <a:lstStyle/>
                    <a:p>
                      <a:pPr algn="l"/>
                      <a:r>
                        <a:rPr kumimoji="1" lang="ja-JP" altLang="en-US" dirty="0"/>
                        <a:t>事業種別</a:t>
                      </a:r>
                    </a:p>
                  </a:txBody>
                  <a:tcPr anchor="ctr"/>
                </a:tc>
                <a:tc>
                  <a:txBody>
                    <a:bodyPr/>
                    <a:lstStyle/>
                    <a:p>
                      <a:pPr algn="ctr"/>
                      <a:r>
                        <a:rPr kumimoji="1" lang="ja-JP" altLang="en-US" dirty="0"/>
                        <a:t>個人事業主・法人</a:t>
                      </a:r>
                      <a:endParaRPr kumimoji="1" lang="en-US" altLang="ja-JP" dirty="0"/>
                    </a:p>
                  </a:txBody>
                  <a:tcPr anchor="ctr"/>
                </a:tc>
                <a:extLst>
                  <a:ext uri="{0D108BD9-81ED-4DB2-BD59-A6C34878D82A}">
                    <a16:rowId xmlns:a16="http://schemas.microsoft.com/office/drawing/2014/main" val="1147410590"/>
                  </a:ext>
                </a:extLst>
              </a:tr>
              <a:tr h="890854">
                <a:tc>
                  <a:txBody>
                    <a:bodyPr/>
                    <a:lstStyle/>
                    <a:p>
                      <a:pPr algn="l"/>
                      <a:r>
                        <a:rPr kumimoji="1" lang="ja-JP" altLang="en-US" dirty="0"/>
                        <a:t>屋号</a:t>
                      </a:r>
                    </a:p>
                  </a:txBody>
                  <a:tcPr anchor="ctr"/>
                </a:tc>
                <a:tc>
                  <a:txBody>
                    <a:bodyPr/>
                    <a:lstStyle/>
                    <a:p>
                      <a:pPr algn="ctr"/>
                      <a:endParaRPr kumimoji="1" lang="en-US" altLang="ja-JP" dirty="0"/>
                    </a:p>
                  </a:txBody>
                  <a:tcPr anchor="ctr"/>
                </a:tc>
                <a:extLst>
                  <a:ext uri="{0D108BD9-81ED-4DB2-BD59-A6C34878D82A}">
                    <a16:rowId xmlns:a16="http://schemas.microsoft.com/office/drawing/2014/main" val="267767123"/>
                  </a:ext>
                </a:extLst>
              </a:tr>
              <a:tr h="890854">
                <a:tc>
                  <a:txBody>
                    <a:bodyPr/>
                    <a:lstStyle/>
                    <a:p>
                      <a:pPr algn="l"/>
                      <a:r>
                        <a:rPr kumimoji="1" lang="ja-JP" altLang="en-US" dirty="0"/>
                        <a:t>業種</a:t>
                      </a:r>
                    </a:p>
                  </a:txBody>
                  <a:tcPr anchor="ctr"/>
                </a:tc>
                <a:tc>
                  <a:txBody>
                    <a:bodyPr/>
                    <a:lstStyle/>
                    <a:p>
                      <a:pPr algn="ctr"/>
                      <a:r>
                        <a:rPr kumimoji="1" lang="ja-JP" altLang="en-US" dirty="0"/>
                        <a:t>美容室・サロン</a:t>
                      </a:r>
                    </a:p>
                  </a:txBody>
                  <a:tcPr anchor="ctr"/>
                </a:tc>
                <a:extLst>
                  <a:ext uri="{0D108BD9-81ED-4DB2-BD59-A6C34878D82A}">
                    <a16:rowId xmlns:a16="http://schemas.microsoft.com/office/drawing/2014/main" val="2368264982"/>
                  </a:ext>
                </a:extLst>
              </a:tr>
              <a:tr h="890854">
                <a:tc>
                  <a:txBody>
                    <a:bodyPr/>
                    <a:lstStyle/>
                    <a:p>
                      <a:pPr algn="l"/>
                      <a:r>
                        <a:rPr kumimoji="1" lang="ja-JP" altLang="en-US" dirty="0"/>
                        <a:t>年商</a:t>
                      </a:r>
                    </a:p>
                  </a:txBody>
                  <a:tcPr anchor="ctr"/>
                </a:tc>
                <a:tc>
                  <a:txBody>
                    <a:bodyPr/>
                    <a:lstStyle/>
                    <a:p>
                      <a:pPr algn="r"/>
                      <a:r>
                        <a:rPr kumimoji="1" lang="ja-JP" altLang="en-US" dirty="0"/>
                        <a:t>万円</a:t>
                      </a:r>
                      <a:endParaRPr kumimoji="1" lang="en-US" altLang="ja-JP" dirty="0"/>
                    </a:p>
                  </a:txBody>
                  <a:tcPr anchor="ctr"/>
                </a:tc>
                <a:extLst>
                  <a:ext uri="{0D108BD9-81ED-4DB2-BD59-A6C34878D82A}">
                    <a16:rowId xmlns:a16="http://schemas.microsoft.com/office/drawing/2014/main" val="1414377760"/>
                  </a:ext>
                </a:extLst>
              </a:tr>
              <a:tr h="890854">
                <a:tc>
                  <a:txBody>
                    <a:bodyPr/>
                    <a:lstStyle/>
                    <a:p>
                      <a:pPr algn="l"/>
                      <a:r>
                        <a:rPr kumimoji="1" lang="ja-JP" altLang="en-US" dirty="0"/>
                        <a:t>スタッフ</a:t>
                      </a:r>
                    </a:p>
                  </a:txBody>
                  <a:tcPr anchor="ctr"/>
                </a:tc>
                <a:tc>
                  <a:txBody>
                    <a:bodyPr/>
                    <a:lstStyle/>
                    <a:p>
                      <a:pPr algn="r"/>
                      <a:r>
                        <a:rPr kumimoji="1" lang="ja-JP" altLang="en-US" sz="2800" dirty="0"/>
                        <a:t>名・無</a:t>
                      </a:r>
                    </a:p>
                  </a:txBody>
                  <a:tcPr anchor="ctr"/>
                </a:tc>
                <a:extLst>
                  <a:ext uri="{0D108BD9-81ED-4DB2-BD59-A6C34878D82A}">
                    <a16:rowId xmlns:a16="http://schemas.microsoft.com/office/drawing/2014/main" val="723845664"/>
                  </a:ext>
                </a:extLst>
              </a:tr>
              <a:tr h="890854">
                <a:tc>
                  <a:txBody>
                    <a:bodyPr/>
                    <a:lstStyle/>
                    <a:p>
                      <a:pPr algn="l"/>
                      <a:r>
                        <a:rPr kumimoji="1" lang="ja-JP" altLang="en-US" dirty="0"/>
                        <a:t>開業</a:t>
                      </a:r>
                    </a:p>
                  </a:txBody>
                  <a:tcPr anchor="ctr"/>
                </a:tc>
                <a:tc>
                  <a:txBody>
                    <a:bodyPr/>
                    <a:lstStyle/>
                    <a:p>
                      <a:pPr algn="r"/>
                      <a:r>
                        <a:rPr kumimoji="1" lang="ja-JP" altLang="en-US" dirty="0"/>
                        <a:t>年</a:t>
                      </a:r>
                    </a:p>
                  </a:txBody>
                  <a:tcPr anchor="ctr"/>
                </a:tc>
                <a:extLst>
                  <a:ext uri="{0D108BD9-81ED-4DB2-BD59-A6C34878D82A}">
                    <a16:rowId xmlns:a16="http://schemas.microsoft.com/office/drawing/2014/main" val="4188733857"/>
                  </a:ext>
                </a:extLst>
              </a:tr>
              <a:tr h="890854">
                <a:tc>
                  <a:txBody>
                    <a:bodyPr/>
                    <a:lstStyle/>
                    <a:p>
                      <a:pPr algn="l"/>
                      <a:r>
                        <a:rPr kumimoji="1" lang="ja-JP" altLang="en-US" dirty="0"/>
                        <a:t>経理状況</a:t>
                      </a:r>
                    </a:p>
                  </a:txBody>
                  <a:tcPr anchor="ctr"/>
                </a:tc>
                <a:tc>
                  <a:txBody>
                    <a:bodyPr/>
                    <a:lstStyle/>
                    <a:p>
                      <a:pPr algn="ctr"/>
                      <a:r>
                        <a:rPr kumimoji="1" lang="ja-JP" altLang="en-US" dirty="0"/>
                        <a:t>記帳代行 </a:t>
                      </a:r>
                      <a:r>
                        <a:rPr kumimoji="1" lang="en-US" altLang="ja-JP" dirty="0"/>
                        <a:t>or</a:t>
                      </a:r>
                      <a:r>
                        <a:rPr kumimoji="1" lang="ja-JP" altLang="en-US" dirty="0"/>
                        <a:t> 自計化</a:t>
                      </a:r>
                      <a:endParaRPr kumimoji="1" lang="en-US" altLang="ja-JP" dirty="0"/>
                    </a:p>
                  </a:txBody>
                  <a:tcPr anchor="ctr"/>
                </a:tc>
                <a:extLst>
                  <a:ext uri="{0D108BD9-81ED-4DB2-BD59-A6C34878D82A}">
                    <a16:rowId xmlns:a16="http://schemas.microsoft.com/office/drawing/2014/main" val="2467607888"/>
                  </a:ext>
                </a:extLst>
              </a:tr>
            </a:tbl>
          </a:graphicData>
        </a:graphic>
      </p:graphicFrame>
      <p:graphicFrame>
        <p:nvGraphicFramePr>
          <p:cNvPr id="10" name="表 8">
            <a:extLst>
              <a:ext uri="{FF2B5EF4-FFF2-40B4-BE49-F238E27FC236}">
                <a16:creationId xmlns:a16="http://schemas.microsoft.com/office/drawing/2014/main" id="{FD4F4794-E69D-49D2-9A5F-D8FB100878F7}"/>
              </a:ext>
            </a:extLst>
          </p:cNvPr>
          <p:cNvGraphicFramePr>
            <a:graphicFrameLocks noGrp="1"/>
          </p:cNvGraphicFramePr>
          <p:nvPr>
            <p:extLst>
              <p:ext uri="{D42A27DB-BD31-4B8C-83A1-F6EECF244321}">
                <p14:modId xmlns:p14="http://schemas.microsoft.com/office/powerpoint/2010/main" val="3567570219"/>
              </p:ext>
            </p:extLst>
          </p:nvPr>
        </p:nvGraphicFramePr>
        <p:xfrm>
          <a:off x="9556750" y="1872789"/>
          <a:ext cx="8058150" cy="7126832"/>
        </p:xfrm>
        <a:graphic>
          <a:graphicData uri="http://schemas.openxmlformats.org/drawingml/2006/table">
            <a:tbl>
              <a:tblPr firstRow="1" bandRow="1">
                <a:tableStyleId>{5C22544A-7EE6-4342-B048-85BDC9FD1C3A}</a:tableStyleId>
              </a:tblPr>
              <a:tblGrid>
                <a:gridCol w="4029075">
                  <a:extLst>
                    <a:ext uri="{9D8B030D-6E8A-4147-A177-3AD203B41FA5}">
                      <a16:colId xmlns:a16="http://schemas.microsoft.com/office/drawing/2014/main" val="220845499"/>
                    </a:ext>
                  </a:extLst>
                </a:gridCol>
                <a:gridCol w="4029075">
                  <a:extLst>
                    <a:ext uri="{9D8B030D-6E8A-4147-A177-3AD203B41FA5}">
                      <a16:colId xmlns:a16="http://schemas.microsoft.com/office/drawing/2014/main" val="4234592344"/>
                    </a:ext>
                  </a:extLst>
                </a:gridCol>
              </a:tblGrid>
              <a:tr h="890854">
                <a:tc>
                  <a:txBody>
                    <a:bodyPr/>
                    <a:lstStyle/>
                    <a:p>
                      <a:pPr algn="ctr"/>
                      <a:r>
                        <a:rPr kumimoji="1" lang="ja-JP" altLang="en-US" dirty="0"/>
                        <a:t>項目②</a:t>
                      </a:r>
                    </a:p>
                  </a:txBody>
                  <a:tcPr anchor="ctr"/>
                </a:tc>
                <a:tc>
                  <a:txBody>
                    <a:bodyPr/>
                    <a:lstStyle/>
                    <a:p>
                      <a:pPr algn="ctr"/>
                      <a:r>
                        <a:rPr kumimoji="1" lang="ja-JP" altLang="en-US" dirty="0"/>
                        <a:t>内容</a:t>
                      </a:r>
                    </a:p>
                  </a:txBody>
                  <a:tcPr anchor="ctr"/>
                </a:tc>
                <a:extLst>
                  <a:ext uri="{0D108BD9-81ED-4DB2-BD59-A6C34878D82A}">
                    <a16:rowId xmlns:a16="http://schemas.microsoft.com/office/drawing/2014/main" val="2825635993"/>
                  </a:ext>
                </a:extLst>
              </a:tr>
              <a:tr h="890854">
                <a:tc>
                  <a:txBody>
                    <a:bodyPr/>
                    <a:lstStyle/>
                    <a:p>
                      <a:pPr algn="l"/>
                      <a:r>
                        <a:rPr kumimoji="1" lang="ja-JP" altLang="en-US" dirty="0"/>
                        <a:t>決算書</a:t>
                      </a:r>
                    </a:p>
                  </a:txBody>
                  <a:tcPr anchor="ctr"/>
                </a:tc>
                <a:tc>
                  <a:txBody>
                    <a:bodyPr/>
                    <a:lstStyle/>
                    <a:p>
                      <a:pPr algn="ctr"/>
                      <a:r>
                        <a:rPr kumimoji="1" lang="ja-JP" altLang="en-US" dirty="0"/>
                        <a:t>白色申告 </a:t>
                      </a:r>
                      <a:r>
                        <a:rPr kumimoji="1" lang="en-US" altLang="ja-JP" dirty="0"/>
                        <a:t>or </a:t>
                      </a:r>
                      <a:r>
                        <a:rPr kumimoji="1" lang="ja-JP" altLang="en-US" dirty="0"/>
                        <a:t>青色申告</a:t>
                      </a:r>
                    </a:p>
                  </a:txBody>
                  <a:tcPr anchor="ctr"/>
                </a:tc>
                <a:extLst>
                  <a:ext uri="{0D108BD9-81ED-4DB2-BD59-A6C34878D82A}">
                    <a16:rowId xmlns:a16="http://schemas.microsoft.com/office/drawing/2014/main" val="1147410590"/>
                  </a:ext>
                </a:extLst>
              </a:tr>
              <a:tr h="890854">
                <a:tc>
                  <a:txBody>
                    <a:bodyPr/>
                    <a:lstStyle/>
                    <a:p>
                      <a:pPr algn="l"/>
                      <a:r>
                        <a:rPr kumimoji="1" lang="ja-JP" altLang="en-US" dirty="0"/>
                        <a:t>申告形態</a:t>
                      </a:r>
                    </a:p>
                  </a:txBody>
                  <a:tcPr anchor="ctr"/>
                </a:tc>
                <a:tc>
                  <a:txBody>
                    <a:bodyPr/>
                    <a:lstStyle/>
                    <a:p>
                      <a:pPr algn="ctr"/>
                      <a:r>
                        <a:rPr kumimoji="1" lang="ja-JP" altLang="en-US" dirty="0"/>
                        <a:t>紙提出 </a:t>
                      </a:r>
                      <a:r>
                        <a:rPr kumimoji="1" lang="en-US" altLang="ja-JP" dirty="0"/>
                        <a:t>or </a:t>
                      </a:r>
                      <a:r>
                        <a:rPr kumimoji="1" lang="ja-JP" altLang="en-US" dirty="0"/>
                        <a:t>電子申告</a:t>
                      </a:r>
                    </a:p>
                  </a:txBody>
                  <a:tcPr anchor="ctr"/>
                </a:tc>
                <a:extLst>
                  <a:ext uri="{0D108BD9-81ED-4DB2-BD59-A6C34878D82A}">
                    <a16:rowId xmlns:a16="http://schemas.microsoft.com/office/drawing/2014/main" val="267767123"/>
                  </a:ext>
                </a:extLst>
              </a:tr>
              <a:tr h="890854">
                <a:tc>
                  <a:txBody>
                    <a:bodyPr/>
                    <a:lstStyle/>
                    <a:p>
                      <a:pPr algn="l"/>
                      <a:r>
                        <a:rPr kumimoji="1" lang="ja-JP" altLang="en-US" dirty="0"/>
                        <a:t>消費税</a:t>
                      </a:r>
                    </a:p>
                  </a:txBody>
                  <a:tcPr anchor="ctr"/>
                </a:tc>
                <a:tc>
                  <a:txBody>
                    <a:bodyPr/>
                    <a:lstStyle/>
                    <a:p>
                      <a:pPr algn="ctr"/>
                      <a:r>
                        <a:rPr kumimoji="1" lang="ja-JP" altLang="en-US" strike="noStrike" baseline="0" dirty="0"/>
                        <a:t>本則 </a:t>
                      </a:r>
                      <a:r>
                        <a:rPr kumimoji="1" lang="en-US" altLang="ja-JP" strike="noStrike" baseline="0" dirty="0"/>
                        <a:t>or </a:t>
                      </a:r>
                      <a:r>
                        <a:rPr kumimoji="1" lang="ja-JP" altLang="en-US" strike="noStrike" baseline="0" dirty="0"/>
                        <a:t>簡易 </a:t>
                      </a:r>
                      <a:r>
                        <a:rPr kumimoji="1" lang="en-US" altLang="ja-JP" strike="noStrike" baseline="0" dirty="0"/>
                        <a:t>or</a:t>
                      </a:r>
                      <a:r>
                        <a:rPr kumimoji="1" lang="ja-JP" altLang="en-US" strike="noStrike" baseline="0" dirty="0"/>
                        <a:t> 免税</a:t>
                      </a:r>
                    </a:p>
                  </a:txBody>
                  <a:tcPr anchor="ctr"/>
                </a:tc>
                <a:extLst>
                  <a:ext uri="{0D108BD9-81ED-4DB2-BD59-A6C34878D82A}">
                    <a16:rowId xmlns:a16="http://schemas.microsoft.com/office/drawing/2014/main" val="2368264982"/>
                  </a:ext>
                </a:extLst>
              </a:tr>
              <a:tr h="890854">
                <a:tc>
                  <a:txBody>
                    <a:bodyPr/>
                    <a:lstStyle/>
                    <a:p>
                      <a:pPr algn="l"/>
                      <a:r>
                        <a:rPr kumimoji="1" lang="ja-JP" altLang="en-US" dirty="0"/>
                        <a:t>インボイス登録</a:t>
                      </a:r>
                    </a:p>
                  </a:txBody>
                  <a:tcPr anchor="ctr"/>
                </a:tc>
                <a:tc>
                  <a:txBody>
                    <a:bodyPr/>
                    <a:lstStyle/>
                    <a:p>
                      <a:pPr algn="ctr"/>
                      <a:r>
                        <a:rPr kumimoji="1" lang="ja-JP" altLang="en-US" dirty="0"/>
                        <a:t>済 </a:t>
                      </a:r>
                      <a:r>
                        <a:rPr kumimoji="1" lang="en-US" altLang="ja-JP" dirty="0"/>
                        <a:t>or</a:t>
                      </a:r>
                      <a:r>
                        <a:rPr kumimoji="1" lang="ja-JP" altLang="en-US" dirty="0"/>
                        <a:t> 未済</a:t>
                      </a:r>
                    </a:p>
                  </a:txBody>
                  <a:tcPr anchor="ctr"/>
                </a:tc>
                <a:extLst>
                  <a:ext uri="{0D108BD9-81ED-4DB2-BD59-A6C34878D82A}">
                    <a16:rowId xmlns:a16="http://schemas.microsoft.com/office/drawing/2014/main" val="1414377760"/>
                  </a:ext>
                </a:extLst>
              </a:tr>
              <a:tr h="890854">
                <a:tc>
                  <a:txBody>
                    <a:bodyPr/>
                    <a:lstStyle/>
                    <a:p>
                      <a:pPr algn="l"/>
                      <a:r>
                        <a:rPr kumimoji="1" lang="ja-JP" altLang="en-US" dirty="0"/>
                        <a:t>源泉所得税</a:t>
                      </a:r>
                    </a:p>
                  </a:txBody>
                  <a:tcPr anchor="ctr"/>
                </a:tc>
                <a:tc>
                  <a:txBody>
                    <a:bodyPr/>
                    <a:lstStyle/>
                    <a:p>
                      <a:pPr algn="ctr"/>
                      <a:r>
                        <a:rPr kumimoji="1" lang="ja-JP" altLang="en-US" dirty="0"/>
                        <a:t>毎月</a:t>
                      </a:r>
                      <a:r>
                        <a:rPr kumimoji="1" lang="en-US" altLang="ja-JP" dirty="0"/>
                        <a:t>or</a:t>
                      </a:r>
                      <a:r>
                        <a:rPr kumimoji="1" lang="ja-JP" altLang="en-US" dirty="0"/>
                        <a:t>納期特例</a:t>
                      </a:r>
                      <a:endParaRPr kumimoji="1" lang="en-US" altLang="ja-JP" dirty="0"/>
                    </a:p>
                  </a:txBody>
                  <a:tcPr anchor="ctr"/>
                </a:tc>
                <a:extLst>
                  <a:ext uri="{0D108BD9-81ED-4DB2-BD59-A6C34878D82A}">
                    <a16:rowId xmlns:a16="http://schemas.microsoft.com/office/drawing/2014/main" val="723845664"/>
                  </a:ext>
                </a:extLst>
              </a:tr>
              <a:tr h="890854">
                <a:tc>
                  <a:txBody>
                    <a:bodyPr/>
                    <a:lstStyle/>
                    <a:p>
                      <a:pPr algn="l"/>
                      <a:r>
                        <a:rPr kumimoji="1" lang="ja-JP" altLang="en-US" dirty="0"/>
                        <a:t>年末調整</a:t>
                      </a:r>
                    </a:p>
                  </a:txBody>
                  <a:tcPr anchor="ctr"/>
                </a:tc>
                <a:tc>
                  <a:txBody>
                    <a:bodyPr/>
                    <a:lstStyle/>
                    <a:p>
                      <a:pPr algn="ctr"/>
                      <a:r>
                        <a:rPr kumimoji="1" lang="ja-JP" altLang="en-US" dirty="0"/>
                        <a:t>自社</a:t>
                      </a:r>
                      <a:r>
                        <a:rPr kumimoji="1" lang="en-US" altLang="ja-JP" dirty="0"/>
                        <a:t>or</a:t>
                      </a:r>
                      <a:r>
                        <a:rPr kumimoji="1" lang="ja-JP" altLang="en-US" dirty="0"/>
                        <a:t>委託</a:t>
                      </a:r>
                      <a:r>
                        <a:rPr kumimoji="1" lang="en-US" altLang="ja-JP" dirty="0"/>
                        <a:t>or</a:t>
                      </a:r>
                      <a:r>
                        <a:rPr kumimoji="1" lang="ja-JP" altLang="en-US" dirty="0"/>
                        <a:t>未処理</a:t>
                      </a:r>
                    </a:p>
                  </a:txBody>
                  <a:tcPr anchor="ctr"/>
                </a:tc>
                <a:extLst>
                  <a:ext uri="{0D108BD9-81ED-4DB2-BD59-A6C34878D82A}">
                    <a16:rowId xmlns:a16="http://schemas.microsoft.com/office/drawing/2014/main" val="4188733857"/>
                  </a:ext>
                </a:extLst>
              </a:tr>
              <a:tr h="890854">
                <a:tc>
                  <a:txBody>
                    <a:bodyPr/>
                    <a:lstStyle/>
                    <a:p>
                      <a:pPr algn="l"/>
                      <a:r>
                        <a:rPr kumimoji="1" lang="ja-JP" altLang="en-US" dirty="0"/>
                        <a:t>法定調書・償却資産税</a:t>
                      </a:r>
                    </a:p>
                  </a:txBody>
                  <a:tcPr anchor="ctr"/>
                </a:tc>
                <a:tc>
                  <a:txBody>
                    <a:bodyPr/>
                    <a:lstStyle/>
                    <a:p>
                      <a:pPr marL="0" marR="0" lvl="0" indent="0" algn="ctr" defTabSz="1371417" rtl="0" eaLnBrk="1" fontAlgn="auto" latinLnBrk="0" hangingPunct="1">
                        <a:lnSpc>
                          <a:spcPct val="100000"/>
                        </a:lnSpc>
                        <a:spcBef>
                          <a:spcPts val="0"/>
                        </a:spcBef>
                        <a:spcAft>
                          <a:spcPts val="0"/>
                        </a:spcAft>
                        <a:buClrTx/>
                        <a:buSzTx/>
                        <a:buFontTx/>
                        <a:buNone/>
                        <a:tabLst/>
                        <a:defRPr/>
                      </a:pPr>
                      <a:r>
                        <a:rPr kumimoji="1" lang="ja-JP" altLang="en-US" dirty="0"/>
                        <a:t>自社</a:t>
                      </a:r>
                      <a:r>
                        <a:rPr kumimoji="1" lang="en-US" altLang="ja-JP" dirty="0"/>
                        <a:t>or</a:t>
                      </a:r>
                      <a:r>
                        <a:rPr kumimoji="1" lang="ja-JP" altLang="en-US" dirty="0"/>
                        <a:t>委託</a:t>
                      </a:r>
                      <a:r>
                        <a:rPr kumimoji="1" lang="en-US" altLang="ja-JP" dirty="0"/>
                        <a:t>or</a:t>
                      </a:r>
                      <a:r>
                        <a:rPr kumimoji="1" lang="ja-JP" altLang="en-US" dirty="0"/>
                        <a:t>未処理</a:t>
                      </a:r>
                    </a:p>
                  </a:txBody>
                  <a:tcPr anchor="ctr"/>
                </a:tc>
                <a:extLst>
                  <a:ext uri="{0D108BD9-81ED-4DB2-BD59-A6C34878D82A}">
                    <a16:rowId xmlns:a16="http://schemas.microsoft.com/office/drawing/2014/main" val="2467607888"/>
                  </a:ext>
                </a:extLst>
              </a:tr>
            </a:tbl>
          </a:graphicData>
        </a:graphic>
      </p:graphicFrame>
    </p:spTree>
    <p:extLst>
      <p:ext uri="{BB962C8B-B14F-4D97-AF65-F5344CB8AC3E}">
        <p14:creationId xmlns:p14="http://schemas.microsoft.com/office/powerpoint/2010/main" val="1947802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34880B8-898F-4EB9-B57E-100F87AB316C}"/>
              </a:ext>
            </a:extLst>
          </p:cNvPr>
          <p:cNvSpPr>
            <a:spLocks noGrp="1"/>
          </p:cNvSpPr>
          <p:nvPr>
            <p:ph type="sldNum" sz="quarter" idx="10"/>
          </p:nvPr>
        </p:nvSpPr>
        <p:spPr/>
        <p:txBody>
          <a:bodyPr/>
          <a:lstStyle/>
          <a:p>
            <a:fld id="{D28C7C6D-0F52-4FBA-8358-35C6083C2133}" type="slidenum">
              <a:rPr kumimoji="1" lang="ja-JP" altLang="en-US" smtClean="0"/>
              <a:pPr/>
              <a:t>5</a:t>
            </a:fld>
            <a:endParaRPr kumimoji="1" lang="ja-JP" altLang="en-US"/>
          </a:p>
        </p:txBody>
      </p:sp>
      <p:sp>
        <p:nvSpPr>
          <p:cNvPr id="3" name="フッター プレースホルダー 2">
            <a:extLst>
              <a:ext uri="{FF2B5EF4-FFF2-40B4-BE49-F238E27FC236}">
                <a16:creationId xmlns:a16="http://schemas.microsoft.com/office/drawing/2014/main" id="{8FCC657B-6EDA-48BD-9B0B-63FAF36C165F}"/>
              </a:ext>
            </a:extLst>
          </p:cNvPr>
          <p:cNvSpPr>
            <a:spLocks noGrp="1"/>
          </p:cNvSpPr>
          <p:nvPr>
            <p:ph type="ftr" sz="quarter" idx="11"/>
          </p:nvPr>
        </p:nvSpPr>
        <p:spPr/>
        <p:txBody>
          <a:bodyPr/>
          <a:lstStyle/>
          <a:p>
            <a:r>
              <a:rPr kumimoji="1" lang="en-US" altLang="ja-JP"/>
              <a:t>Copyright @ Usami-kaikei</a:t>
            </a:r>
            <a:endParaRPr kumimoji="1" lang="ja-JP" altLang="en-US" dirty="0"/>
          </a:p>
        </p:txBody>
      </p:sp>
      <p:graphicFrame>
        <p:nvGraphicFramePr>
          <p:cNvPr id="10" name="表 9">
            <a:extLst>
              <a:ext uri="{FF2B5EF4-FFF2-40B4-BE49-F238E27FC236}">
                <a16:creationId xmlns:a16="http://schemas.microsoft.com/office/drawing/2014/main" id="{468392E8-9D0E-4BFE-A69A-6B8530F67F88}"/>
              </a:ext>
            </a:extLst>
          </p:cNvPr>
          <p:cNvGraphicFramePr>
            <a:graphicFrameLocks noGrp="1"/>
          </p:cNvGraphicFramePr>
          <p:nvPr>
            <p:extLst>
              <p:ext uri="{D42A27DB-BD31-4B8C-83A1-F6EECF244321}">
                <p14:modId xmlns:p14="http://schemas.microsoft.com/office/powerpoint/2010/main" val="2042952710"/>
              </p:ext>
            </p:extLst>
          </p:nvPr>
        </p:nvGraphicFramePr>
        <p:xfrm>
          <a:off x="1023583" y="573206"/>
          <a:ext cx="16019818" cy="8871045"/>
        </p:xfrm>
        <a:graphic>
          <a:graphicData uri="http://schemas.openxmlformats.org/drawingml/2006/table">
            <a:tbl>
              <a:tblPr firstRow="1" bandRow="1">
                <a:tableStyleId>{5C22544A-7EE6-4342-B048-85BDC9FD1C3A}</a:tableStyleId>
              </a:tblPr>
              <a:tblGrid>
                <a:gridCol w="16019818">
                  <a:extLst>
                    <a:ext uri="{9D8B030D-6E8A-4147-A177-3AD203B41FA5}">
                      <a16:colId xmlns:a16="http://schemas.microsoft.com/office/drawing/2014/main" val="220845499"/>
                    </a:ext>
                  </a:extLst>
                </a:gridCol>
              </a:tblGrid>
              <a:tr h="819660">
                <a:tc>
                  <a:txBody>
                    <a:bodyPr/>
                    <a:lstStyle/>
                    <a:p>
                      <a:pPr algn="ctr"/>
                      <a:r>
                        <a:rPr kumimoji="1" lang="ja-JP" altLang="en-US" dirty="0"/>
                        <a:t>ヒアリング事項</a:t>
                      </a:r>
                    </a:p>
                  </a:txBody>
                  <a:tcPr anchor="ctr"/>
                </a:tc>
                <a:extLst>
                  <a:ext uri="{0D108BD9-81ED-4DB2-BD59-A6C34878D82A}">
                    <a16:rowId xmlns:a16="http://schemas.microsoft.com/office/drawing/2014/main" val="2825635993"/>
                  </a:ext>
                </a:extLst>
              </a:tr>
              <a:tr h="8051385">
                <a:tc>
                  <a:txBody>
                    <a:bodyPr/>
                    <a:lstStyle/>
                    <a:p>
                      <a:pPr marL="0" indent="0" algn="l">
                        <a:buFont typeface="Arial" panose="020B0604020202020204" pitchFamily="34" charset="0"/>
                        <a:buNone/>
                      </a:pPr>
                      <a:endParaRPr kumimoji="1" lang="en-US" altLang="ja-JP" dirty="0"/>
                    </a:p>
                  </a:txBody>
                  <a:tcPr/>
                </a:tc>
                <a:extLst>
                  <a:ext uri="{0D108BD9-81ED-4DB2-BD59-A6C34878D82A}">
                    <a16:rowId xmlns:a16="http://schemas.microsoft.com/office/drawing/2014/main" val="1147410590"/>
                  </a:ext>
                </a:extLst>
              </a:tr>
            </a:tbl>
          </a:graphicData>
        </a:graphic>
      </p:graphicFrame>
    </p:spTree>
    <p:extLst>
      <p:ext uri="{BB962C8B-B14F-4D97-AF65-F5344CB8AC3E}">
        <p14:creationId xmlns:p14="http://schemas.microsoft.com/office/powerpoint/2010/main" val="4156084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B324063E-1F84-4963-B8AF-9FE300F96CAF}"/>
              </a:ext>
            </a:extLst>
          </p:cNvPr>
          <p:cNvSpPr>
            <a:spLocks noGrp="1"/>
          </p:cNvSpPr>
          <p:nvPr>
            <p:ph type="title"/>
          </p:nvPr>
        </p:nvSpPr>
        <p:spPr/>
        <p:txBody>
          <a:bodyPr/>
          <a:lstStyle/>
          <a:p>
            <a:r>
              <a:rPr lang="ja-JP" altLang="en-US" dirty="0"/>
              <a:t>宇佐見会計事務所の</a:t>
            </a:r>
            <a:r>
              <a:rPr lang="en-US" altLang="ja-JP" dirty="0"/>
              <a:t>3</a:t>
            </a:r>
            <a:r>
              <a:rPr lang="ja-JP" altLang="en-US" dirty="0"/>
              <a:t>つのラクする</a:t>
            </a:r>
            <a:endParaRPr kumimoji="1" lang="ja-JP" altLang="en-US" dirty="0"/>
          </a:p>
        </p:txBody>
      </p:sp>
      <p:sp>
        <p:nvSpPr>
          <p:cNvPr id="2" name="スライド番号プレースホルダー 1">
            <a:extLst>
              <a:ext uri="{FF2B5EF4-FFF2-40B4-BE49-F238E27FC236}">
                <a16:creationId xmlns:a16="http://schemas.microsoft.com/office/drawing/2014/main" id="{7B87C21B-088A-45A3-8E08-C9B4208CD2B1}"/>
              </a:ext>
            </a:extLst>
          </p:cNvPr>
          <p:cNvSpPr>
            <a:spLocks noGrp="1"/>
          </p:cNvSpPr>
          <p:nvPr>
            <p:ph type="sldNum" sz="quarter" idx="10"/>
          </p:nvPr>
        </p:nvSpPr>
        <p:spPr/>
        <p:txBody>
          <a:bodyPr/>
          <a:lstStyle/>
          <a:p>
            <a:fld id="{D28C7C6D-0F52-4FBA-8358-35C6083C2133}" type="slidenum">
              <a:rPr kumimoji="1" lang="ja-JP" altLang="en-US" smtClean="0"/>
              <a:pPr/>
              <a:t>6</a:t>
            </a:fld>
            <a:endParaRPr kumimoji="1" lang="ja-JP" altLang="en-US"/>
          </a:p>
        </p:txBody>
      </p:sp>
      <p:sp>
        <p:nvSpPr>
          <p:cNvPr id="3" name="フッター プレースホルダー 2">
            <a:extLst>
              <a:ext uri="{FF2B5EF4-FFF2-40B4-BE49-F238E27FC236}">
                <a16:creationId xmlns:a16="http://schemas.microsoft.com/office/drawing/2014/main" id="{42A9858D-04F7-4A7A-A727-33C59254218C}"/>
              </a:ext>
            </a:extLst>
          </p:cNvPr>
          <p:cNvSpPr>
            <a:spLocks noGrp="1"/>
          </p:cNvSpPr>
          <p:nvPr>
            <p:ph type="ftr" sz="quarter" idx="11"/>
          </p:nvPr>
        </p:nvSpPr>
        <p:spPr/>
        <p:txBody>
          <a:bodyPr/>
          <a:lstStyle/>
          <a:p>
            <a:r>
              <a:rPr kumimoji="1" lang="en-US" altLang="ja-JP"/>
              <a:t>Copyright @ Usami-kaikei</a:t>
            </a:r>
            <a:endParaRPr kumimoji="1" lang="ja-JP" altLang="en-US" dirty="0"/>
          </a:p>
        </p:txBody>
      </p:sp>
      <p:sp>
        <p:nvSpPr>
          <p:cNvPr id="9" name="テキスト プレースホルダー 8">
            <a:extLst>
              <a:ext uri="{FF2B5EF4-FFF2-40B4-BE49-F238E27FC236}">
                <a16:creationId xmlns:a16="http://schemas.microsoft.com/office/drawing/2014/main" id="{8E5B509D-5851-4AF8-851F-9FA68A0A936B}"/>
              </a:ext>
            </a:extLst>
          </p:cNvPr>
          <p:cNvSpPr>
            <a:spLocks noGrp="1"/>
          </p:cNvSpPr>
          <p:nvPr>
            <p:ph type="body" sz="quarter" idx="13"/>
          </p:nvPr>
        </p:nvSpPr>
        <p:spPr/>
        <p:txBody>
          <a:bodyPr>
            <a:normAutofit fontScale="92500" lnSpcReduction="20000"/>
          </a:bodyPr>
          <a:lstStyle/>
          <a:p>
            <a:r>
              <a:rPr kumimoji="1" lang="ja-JP" altLang="en-US" sz="3200" dirty="0"/>
              <a:t>会計帳簿は作成を</a:t>
            </a:r>
            <a:endParaRPr kumimoji="1" lang="en-US" altLang="ja-JP" sz="3200" dirty="0"/>
          </a:p>
          <a:p>
            <a:r>
              <a:rPr kumimoji="1" lang="ja-JP" altLang="en-US" sz="3200" dirty="0"/>
              <a:t>任せてラクする</a:t>
            </a:r>
          </a:p>
        </p:txBody>
      </p:sp>
      <p:sp>
        <p:nvSpPr>
          <p:cNvPr id="8" name="テキスト プレースホルダー 7">
            <a:extLst>
              <a:ext uri="{FF2B5EF4-FFF2-40B4-BE49-F238E27FC236}">
                <a16:creationId xmlns:a16="http://schemas.microsoft.com/office/drawing/2014/main" id="{1AD71123-CB2F-48CF-81EE-557C01389302}"/>
              </a:ext>
            </a:extLst>
          </p:cNvPr>
          <p:cNvSpPr>
            <a:spLocks noGrp="1"/>
          </p:cNvSpPr>
          <p:nvPr>
            <p:ph type="body" sz="quarter" idx="12"/>
          </p:nvPr>
        </p:nvSpPr>
        <p:spPr/>
        <p:txBody>
          <a:bodyPr>
            <a:normAutofit fontScale="92500" lnSpcReduction="10000"/>
          </a:bodyPr>
          <a:lstStyle/>
          <a:p>
            <a:r>
              <a:rPr kumimoji="1" lang="ja-JP" altLang="en-US" sz="2400" dirty="0"/>
              <a:t>「領収書・請求書の整理」や「パソコンへの入力」は不要！</a:t>
            </a:r>
            <a:endParaRPr kumimoji="1" lang="en-US" altLang="ja-JP" sz="2400" dirty="0"/>
          </a:p>
          <a:p>
            <a:r>
              <a:rPr lang="ja-JP" altLang="en-US" sz="2400" dirty="0"/>
              <a:t>専用のファイルに必要な書類をただ放り込んでください。それを翌月</a:t>
            </a:r>
            <a:r>
              <a:rPr lang="en-US" altLang="ja-JP" sz="2400" dirty="0"/>
              <a:t>15</a:t>
            </a:r>
            <a:r>
              <a:rPr lang="ja-JP" altLang="en-US" sz="2400" dirty="0"/>
              <a:t>日くらいを目途に郵送してください。</a:t>
            </a:r>
            <a:r>
              <a:rPr lang="ja-JP" altLang="en-US" sz="2400" b="1" dirty="0"/>
              <a:t>データの入力など会計帳簿の作成は、すべてこちらで行います。</a:t>
            </a:r>
            <a:endParaRPr kumimoji="1" lang="ja-JP" altLang="en-US" sz="2400" b="1" dirty="0"/>
          </a:p>
        </p:txBody>
      </p:sp>
      <p:sp>
        <p:nvSpPr>
          <p:cNvPr id="10" name="テキスト プレースホルダー 9">
            <a:extLst>
              <a:ext uri="{FF2B5EF4-FFF2-40B4-BE49-F238E27FC236}">
                <a16:creationId xmlns:a16="http://schemas.microsoft.com/office/drawing/2014/main" id="{FD3E499C-3689-49EB-9265-5F1287AB8223}"/>
              </a:ext>
            </a:extLst>
          </p:cNvPr>
          <p:cNvSpPr>
            <a:spLocks noGrp="1"/>
          </p:cNvSpPr>
          <p:nvPr>
            <p:ph type="body" sz="quarter" idx="14"/>
          </p:nvPr>
        </p:nvSpPr>
        <p:spPr/>
        <p:txBody>
          <a:bodyPr vert="horz" lIns="91440" tIns="45720" rIns="91440" bIns="45720" rtlCol="0" anchor="ctr">
            <a:normAutofit fontScale="92500" lnSpcReduction="20000"/>
          </a:bodyPr>
          <a:lstStyle/>
          <a:p>
            <a:r>
              <a:rPr lang="ja-JP" altLang="en-US" sz="3200" dirty="0"/>
              <a:t>業績の管理はグラフで</a:t>
            </a:r>
            <a:endParaRPr lang="en-US" altLang="ja-JP" sz="3200" dirty="0"/>
          </a:p>
          <a:p>
            <a:r>
              <a:rPr lang="ja-JP" altLang="en-US" sz="3200" dirty="0"/>
              <a:t>分かりやすくラクする</a:t>
            </a:r>
            <a:endParaRPr lang="en-US" altLang="ja-JP" sz="3200" dirty="0"/>
          </a:p>
          <a:p>
            <a:endParaRPr lang="en-US" altLang="ja-JP" sz="3200" dirty="0"/>
          </a:p>
        </p:txBody>
      </p:sp>
      <p:sp>
        <p:nvSpPr>
          <p:cNvPr id="11" name="テキスト プレースホルダー 10">
            <a:extLst>
              <a:ext uri="{FF2B5EF4-FFF2-40B4-BE49-F238E27FC236}">
                <a16:creationId xmlns:a16="http://schemas.microsoft.com/office/drawing/2014/main" id="{31943009-3AEE-4113-93C3-39F295072F96}"/>
              </a:ext>
            </a:extLst>
          </p:cNvPr>
          <p:cNvSpPr>
            <a:spLocks noGrp="1"/>
          </p:cNvSpPr>
          <p:nvPr>
            <p:ph type="body" sz="quarter" idx="15"/>
          </p:nvPr>
        </p:nvSpPr>
        <p:spPr/>
        <p:txBody>
          <a:bodyPr>
            <a:normAutofit fontScale="92500" lnSpcReduction="10000"/>
          </a:bodyPr>
          <a:lstStyle/>
          <a:p>
            <a:r>
              <a:rPr lang="ja-JP" altLang="en-US" sz="2400" dirty="0"/>
              <a:t>美容室・サロン経営において、注意しなければならない数字は実はそんなに多くありません。</a:t>
            </a:r>
            <a:endParaRPr lang="en-US" altLang="ja-JP" sz="2400" dirty="0"/>
          </a:p>
          <a:p>
            <a:r>
              <a:rPr kumimoji="1" lang="ja-JP" altLang="en-US" sz="2400" b="1" dirty="0"/>
              <a:t>大切なのは、その数字の変化にいち早く気が付いて対策を講じることです。</a:t>
            </a:r>
            <a:r>
              <a:rPr kumimoji="1" lang="ja-JP" altLang="en-US" sz="2400" dirty="0"/>
              <a:t>その大事な情報をグラフなど視覚的で分かりやすく提供しています。同時に節税対策も行います。</a:t>
            </a:r>
          </a:p>
        </p:txBody>
      </p:sp>
      <p:sp>
        <p:nvSpPr>
          <p:cNvPr id="12" name="テキスト プレースホルダー 11">
            <a:extLst>
              <a:ext uri="{FF2B5EF4-FFF2-40B4-BE49-F238E27FC236}">
                <a16:creationId xmlns:a16="http://schemas.microsoft.com/office/drawing/2014/main" id="{8502AED8-37B8-44C9-A3CC-299E695BCFFA}"/>
              </a:ext>
            </a:extLst>
          </p:cNvPr>
          <p:cNvSpPr>
            <a:spLocks noGrp="1"/>
          </p:cNvSpPr>
          <p:nvPr>
            <p:ph type="body" sz="quarter" idx="16"/>
          </p:nvPr>
        </p:nvSpPr>
        <p:spPr/>
        <p:txBody>
          <a:bodyPr>
            <a:noAutofit/>
          </a:bodyPr>
          <a:lstStyle/>
          <a:p>
            <a:r>
              <a:rPr kumimoji="1" lang="ja-JP" altLang="en-US" sz="3200" dirty="0"/>
              <a:t>不明点はすぐに</a:t>
            </a:r>
            <a:endParaRPr kumimoji="1" lang="en-US" altLang="ja-JP" sz="3200" dirty="0"/>
          </a:p>
          <a:p>
            <a:r>
              <a:rPr kumimoji="1" lang="ja-JP" altLang="en-US" sz="3200" dirty="0"/>
              <a:t>解消してラクする</a:t>
            </a:r>
          </a:p>
        </p:txBody>
      </p:sp>
      <p:sp>
        <p:nvSpPr>
          <p:cNvPr id="13" name="テキスト プレースホルダー 12">
            <a:extLst>
              <a:ext uri="{FF2B5EF4-FFF2-40B4-BE49-F238E27FC236}">
                <a16:creationId xmlns:a16="http://schemas.microsoft.com/office/drawing/2014/main" id="{5EA8081B-0234-4676-A7BD-3A3E23BA628A}"/>
              </a:ext>
            </a:extLst>
          </p:cNvPr>
          <p:cNvSpPr>
            <a:spLocks noGrp="1"/>
          </p:cNvSpPr>
          <p:nvPr>
            <p:ph type="body" sz="quarter" idx="17"/>
          </p:nvPr>
        </p:nvSpPr>
        <p:spPr/>
        <p:txBody>
          <a:bodyPr>
            <a:normAutofit fontScale="92500" lnSpcReduction="10000"/>
          </a:bodyPr>
          <a:lstStyle/>
          <a:p>
            <a:r>
              <a:rPr lang="ja-JP" altLang="en-US" sz="2400" dirty="0"/>
              <a:t>日々事業活動をしていると様々な疑問が生じます。それを面談時に聴こうと思っていてもいざその時になると忘れてしまうもの。毎月の面談を設けるよりも</a:t>
            </a:r>
            <a:r>
              <a:rPr lang="ja-JP" altLang="en-US" sz="2400" b="1" dirty="0"/>
              <a:t>困った時に</a:t>
            </a:r>
            <a:r>
              <a:rPr lang="en-US" altLang="ja-JP" sz="2400" b="1" dirty="0"/>
              <a:t>LINE</a:t>
            </a:r>
            <a:r>
              <a:rPr lang="ja-JP" altLang="en-US" sz="2400" b="1" dirty="0"/>
              <a:t>ですぐに解消できる環境を整えることが大切</a:t>
            </a:r>
            <a:r>
              <a:rPr lang="ja-JP" altLang="en-US" sz="2400" dirty="0"/>
              <a:t>だと考えています。</a:t>
            </a:r>
            <a:endParaRPr kumimoji="1" lang="ja-JP" altLang="en-US" sz="2400" dirty="0"/>
          </a:p>
        </p:txBody>
      </p:sp>
    </p:spTree>
    <p:extLst>
      <p:ext uri="{BB962C8B-B14F-4D97-AF65-F5344CB8AC3E}">
        <p14:creationId xmlns:p14="http://schemas.microsoft.com/office/powerpoint/2010/main" val="2306725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19">
            <a:extLst>
              <a:ext uri="{FF2B5EF4-FFF2-40B4-BE49-F238E27FC236}">
                <a16:creationId xmlns:a16="http://schemas.microsoft.com/office/drawing/2014/main" id="{C6FCA63C-CF6E-4806-866E-A9515A2B3ED0}"/>
              </a:ext>
            </a:extLst>
          </p:cNvPr>
          <p:cNvSpPr>
            <a:spLocks noGrp="1"/>
          </p:cNvSpPr>
          <p:nvPr>
            <p:ph type="title"/>
          </p:nvPr>
        </p:nvSpPr>
        <p:spPr/>
        <p:txBody>
          <a:bodyPr/>
          <a:lstStyle/>
          <a:p>
            <a:r>
              <a:rPr kumimoji="1" lang="ja-JP" altLang="en-US" dirty="0"/>
              <a:t>業績管理資料のサンプル</a:t>
            </a:r>
          </a:p>
        </p:txBody>
      </p:sp>
      <p:sp>
        <p:nvSpPr>
          <p:cNvPr id="3" name="スライド番号プレースホルダー 2">
            <a:extLst>
              <a:ext uri="{FF2B5EF4-FFF2-40B4-BE49-F238E27FC236}">
                <a16:creationId xmlns:a16="http://schemas.microsoft.com/office/drawing/2014/main" id="{5D10FE58-4D75-4AD2-82C6-1E243AE14F74}"/>
              </a:ext>
            </a:extLst>
          </p:cNvPr>
          <p:cNvSpPr>
            <a:spLocks noGrp="1"/>
          </p:cNvSpPr>
          <p:nvPr>
            <p:ph type="sldNum" sz="quarter" idx="10"/>
          </p:nvPr>
        </p:nvSpPr>
        <p:spPr/>
        <p:txBody>
          <a:bodyPr/>
          <a:lstStyle/>
          <a:p>
            <a:fld id="{D28C7C6D-0F52-4FBA-8358-35C6083C2133}" type="slidenum">
              <a:rPr kumimoji="1" lang="ja-JP" altLang="en-US" smtClean="0"/>
              <a:pPr/>
              <a:t>7</a:t>
            </a:fld>
            <a:endParaRPr kumimoji="1" lang="ja-JP" altLang="en-US"/>
          </a:p>
        </p:txBody>
      </p:sp>
      <p:sp>
        <p:nvSpPr>
          <p:cNvPr id="4" name="フッター プレースホルダー 3">
            <a:extLst>
              <a:ext uri="{FF2B5EF4-FFF2-40B4-BE49-F238E27FC236}">
                <a16:creationId xmlns:a16="http://schemas.microsoft.com/office/drawing/2014/main" id="{0A4A4F5E-B00B-4E8E-ABB9-D49BC2DAAE98}"/>
              </a:ext>
            </a:extLst>
          </p:cNvPr>
          <p:cNvSpPr>
            <a:spLocks noGrp="1"/>
          </p:cNvSpPr>
          <p:nvPr>
            <p:ph type="ftr" sz="quarter" idx="11"/>
          </p:nvPr>
        </p:nvSpPr>
        <p:spPr/>
        <p:txBody>
          <a:bodyPr/>
          <a:lstStyle/>
          <a:p>
            <a:r>
              <a:rPr kumimoji="1" lang="en-US" altLang="ja-JP" dirty="0"/>
              <a:t>Copyright @ Usami-</a:t>
            </a:r>
            <a:r>
              <a:rPr kumimoji="1" lang="en-US" altLang="ja-JP" dirty="0" err="1"/>
              <a:t>kaikei</a:t>
            </a:r>
            <a:endParaRPr kumimoji="1" lang="ja-JP" altLang="en-US" dirty="0"/>
          </a:p>
        </p:txBody>
      </p:sp>
      <p:pic>
        <p:nvPicPr>
          <p:cNvPr id="11" name="図 10" descr="グラフ, ウォーターフォール図&#10;&#10;自動的に生成された説明">
            <a:extLst>
              <a:ext uri="{FF2B5EF4-FFF2-40B4-BE49-F238E27FC236}">
                <a16:creationId xmlns:a16="http://schemas.microsoft.com/office/drawing/2014/main" id="{1AF4C7C2-47B1-C4C1-C7C8-A23155D2E752}"/>
              </a:ext>
            </a:extLst>
          </p:cNvPr>
          <p:cNvPicPr>
            <a:picLocks noChangeAspect="1"/>
          </p:cNvPicPr>
          <p:nvPr/>
        </p:nvPicPr>
        <p:blipFill rotWithShape="1">
          <a:blip r:embed="rId3">
            <a:extLst>
              <a:ext uri="{28A0092B-C50C-407E-A947-70E740481C1C}">
                <a14:useLocalDpi xmlns:a14="http://schemas.microsoft.com/office/drawing/2010/main" val="0"/>
              </a:ext>
            </a:extLst>
          </a:blip>
          <a:srcRect b="9942"/>
          <a:stretch/>
        </p:blipFill>
        <p:spPr>
          <a:xfrm>
            <a:off x="8861360" y="5218442"/>
            <a:ext cx="8099803" cy="4103164"/>
          </a:xfrm>
          <a:prstGeom prst="rect">
            <a:avLst/>
          </a:prstGeom>
        </p:spPr>
      </p:pic>
      <p:pic>
        <p:nvPicPr>
          <p:cNvPr id="8" name="図 7" descr="グラフ&#10;&#10;自動的に生成された説明">
            <a:extLst>
              <a:ext uri="{FF2B5EF4-FFF2-40B4-BE49-F238E27FC236}">
                <a16:creationId xmlns:a16="http://schemas.microsoft.com/office/drawing/2014/main" id="{3B90E5BE-1A5B-0A58-1098-D7FA533201CF}"/>
              </a:ext>
            </a:extLst>
          </p:cNvPr>
          <p:cNvPicPr>
            <a:picLocks noChangeAspect="1"/>
          </p:cNvPicPr>
          <p:nvPr/>
        </p:nvPicPr>
        <p:blipFill rotWithShape="1">
          <a:blip r:embed="rId4">
            <a:extLst>
              <a:ext uri="{28A0092B-C50C-407E-A947-70E740481C1C}">
                <a14:useLocalDpi xmlns:a14="http://schemas.microsoft.com/office/drawing/2010/main" val="0"/>
              </a:ext>
            </a:extLst>
          </a:blip>
          <a:srcRect t="27713" r="35043"/>
          <a:stretch/>
        </p:blipFill>
        <p:spPr>
          <a:xfrm>
            <a:off x="8757798" y="2346502"/>
            <a:ext cx="4177722" cy="2571708"/>
          </a:xfrm>
          <a:prstGeom prst="rect">
            <a:avLst/>
          </a:prstGeom>
        </p:spPr>
      </p:pic>
      <p:pic>
        <p:nvPicPr>
          <p:cNvPr id="10" name="図 9" descr="グラフ&#10;&#10;自動的に生成された説明">
            <a:extLst>
              <a:ext uri="{FF2B5EF4-FFF2-40B4-BE49-F238E27FC236}">
                <a16:creationId xmlns:a16="http://schemas.microsoft.com/office/drawing/2014/main" id="{28B2FA01-D98D-B5A5-E033-8A9664AA1422}"/>
              </a:ext>
            </a:extLst>
          </p:cNvPr>
          <p:cNvPicPr>
            <a:picLocks noChangeAspect="1"/>
          </p:cNvPicPr>
          <p:nvPr/>
        </p:nvPicPr>
        <p:blipFill rotWithShape="1">
          <a:blip r:embed="rId5">
            <a:extLst>
              <a:ext uri="{28A0092B-C50C-407E-A947-70E740481C1C}">
                <a14:useLocalDpi xmlns:a14="http://schemas.microsoft.com/office/drawing/2010/main" val="0"/>
              </a:ext>
            </a:extLst>
          </a:blip>
          <a:srcRect l="3780" t="26092" r="32909"/>
          <a:stretch/>
        </p:blipFill>
        <p:spPr>
          <a:xfrm>
            <a:off x="13233979" y="2233331"/>
            <a:ext cx="4177721" cy="2684879"/>
          </a:xfrm>
          <a:prstGeom prst="rect">
            <a:avLst/>
          </a:prstGeom>
        </p:spPr>
      </p:pic>
      <p:pic>
        <p:nvPicPr>
          <p:cNvPr id="2" name="図 1" descr="グラフ&#10;&#10;自動的に生成された説明">
            <a:extLst>
              <a:ext uri="{FF2B5EF4-FFF2-40B4-BE49-F238E27FC236}">
                <a16:creationId xmlns:a16="http://schemas.microsoft.com/office/drawing/2014/main" id="{0755C29B-3FDD-54E2-0B75-2691FDD40F1E}"/>
              </a:ext>
            </a:extLst>
          </p:cNvPr>
          <p:cNvPicPr>
            <a:picLocks noChangeAspect="1"/>
          </p:cNvPicPr>
          <p:nvPr/>
        </p:nvPicPr>
        <p:blipFill rotWithShape="1">
          <a:blip r:embed="rId4">
            <a:extLst>
              <a:ext uri="{28A0092B-C50C-407E-A947-70E740481C1C}">
                <a14:useLocalDpi xmlns:a14="http://schemas.microsoft.com/office/drawing/2010/main" val="0"/>
              </a:ext>
            </a:extLst>
          </a:blip>
          <a:srcRect b="89252"/>
          <a:stretch/>
        </p:blipFill>
        <p:spPr>
          <a:xfrm>
            <a:off x="8861360" y="1043371"/>
            <a:ext cx="7411507" cy="440656"/>
          </a:xfrm>
          <a:prstGeom prst="rect">
            <a:avLst/>
          </a:prstGeom>
        </p:spPr>
      </p:pic>
      <p:sp>
        <p:nvSpPr>
          <p:cNvPr id="5" name="テキスト ボックス 4">
            <a:extLst>
              <a:ext uri="{FF2B5EF4-FFF2-40B4-BE49-F238E27FC236}">
                <a16:creationId xmlns:a16="http://schemas.microsoft.com/office/drawing/2014/main" id="{3859955C-6915-1CED-0ED9-39DB883C4874}"/>
              </a:ext>
            </a:extLst>
          </p:cNvPr>
          <p:cNvSpPr txBox="1"/>
          <p:nvPr/>
        </p:nvSpPr>
        <p:spPr>
          <a:xfrm>
            <a:off x="8987234" y="1919404"/>
            <a:ext cx="1210588" cy="338554"/>
          </a:xfrm>
          <a:prstGeom prst="rect">
            <a:avLst/>
          </a:prstGeom>
          <a:noFill/>
          <a:ln>
            <a:noFill/>
          </a:ln>
        </p:spPr>
        <p:txBody>
          <a:bodyPr wrap="none" rtlCol="0">
            <a:spAutoFit/>
          </a:bodyPr>
          <a:lstStyle/>
          <a:p>
            <a:r>
              <a:rPr kumimoji="1" lang="ja-JP" altLang="en-US" sz="1600" u="sng" dirty="0">
                <a:solidFill>
                  <a:schemeClr val="accent1"/>
                </a:solidFill>
              </a:rPr>
              <a:t>望ましい例</a:t>
            </a:r>
          </a:p>
        </p:txBody>
      </p:sp>
      <p:sp>
        <p:nvSpPr>
          <p:cNvPr id="7" name="テキスト ボックス 6">
            <a:extLst>
              <a:ext uri="{FF2B5EF4-FFF2-40B4-BE49-F238E27FC236}">
                <a16:creationId xmlns:a16="http://schemas.microsoft.com/office/drawing/2014/main" id="{65564461-2564-3420-D3AA-7A3613CB698E}"/>
              </a:ext>
            </a:extLst>
          </p:cNvPr>
          <p:cNvSpPr txBox="1"/>
          <p:nvPr/>
        </p:nvSpPr>
        <p:spPr>
          <a:xfrm>
            <a:off x="13450136" y="1919404"/>
            <a:ext cx="1620957" cy="338554"/>
          </a:xfrm>
          <a:prstGeom prst="rect">
            <a:avLst/>
          </a:prstGeom>
          <a:noFill/>
          <a:ln>
            <a:noFill/>
          </a:ln>
        </p:spPr>
        <p:txBody>
          <a:bodyPr wrap="none" rtlCol="0">
            <a:spAutoFit/>
          </a:bodyPr>
          <a:lstStyle/>
          <a:p>
            <a:r>
              <a:rPr kumimoji="1" lang="ja-JP" altLang="en-US" sz="1600" u="sng" dirty="0">
                <a:solidFill>
                  <a:schemeClr val="accent1"/>
                </a:solidFill>
              </a:rPr>
              <a:t>望ましくない例</a:t>
            </a:r>
          </a:p>
        </p:txBody>
      </p:sp>
      <p:pic>
        <p:nvPicPr>
          <p:cNvPr id="13" name="図 12">
            <a:extLst>
              <a:ext uri="{FF2B5EF4-FFF2-40B4-BE49-F238E27FC236}">
                <a16:creationId xmlns:a16="http://schemas.microsoft.com/office/drawing/2014/main" id="{358E929B-2AAB-D52D-56CA-F4E7DD6EDD5F}"/>
              </a:ext>
            </a:extLst>
          </p:cNvPr>
          <p:cNvPicPr>
            <a:picLocks noChangeAspect="1"/>
          </p:cNvPicPr>
          <p:nvPr/>
        </p:nvPicPr>
        <p:blipFill>
          <a:blip r:embed="rId6"/>
          <a:stretch>
            <a:fillRect/>
          </a:stretch>
        </p:blipFill>
        <p:spPr>
          <a:xfrm>
            <a:off x="359536" y="2622512"/>
            <a:ext cx="8099803" cy="4544271"/>
          </a:xfrm>
          <a:prstGeom prst="rect">
            <a:avLst/>
          </a:prstGeom>
        </p:spPr>
      </p:pic>
    </p:spTree>
    <p:extLst>
      <p:ext uri="{BB962C8B-B14F-4D97-AF65-F5344CB8AC3E}">
        <p14:creationId xmlns:p14="http://schemas.microsoft.com/office/powerpoint/2010/main" val="3591260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08E30865-AC78-4031-909E-0ADA42C01C8D}"/>
              </a:ext>
            </a:extLst>
          </p:cNvPr>
          <p:cNvSpPr>
            <a:spLocks noGrp="1"/>
          </p:cNvSpPr>
          <p:nvPr>
            <p:ph type="title"/>
          </p:nvPr>
        </p:nvSpPr>
        <p:spPr/>
        <p:txBody>
          <a:bodyPr/>
          <a:lstStyle/>
          <a:p>
            <a:r>
              <a:rPr kumimoji="1" lang="ja-JP" altLang="en-US" dirty="0"/>
              <a:t>税務顧問サービス　個人事業主</a:t>
            </a:r>
          </a:p>
        </p:txBody>
      </p:sp>
      <p:sp>
        <p:nvSpPr>
          <p:cNvPr id="2" name="スライド番号プレースホルダー 1">
            <a:extLst>
              <a:ext uri="{FF2B5EF4-FFF2-40B4-BE49-F238E27FC236}">
                <a16:creationId xmlns:a16="http://schemas.microsoft.com/office/drawing/2014/main" id="{FD6AC6BB-ADF6-44AA-BF66-F1D196557188}"/>
              </a:ext>
            </a:extLst>
          </p:cNvPr>
          <p:cNvSpPr>
            <a:spLocks noGrp="1"/>
          </p:cNvSpPr>
          <p:nvPr>
            <p:ph type="sldNum" sz="quarter" idx="10"/>
          </p:nvPr>
        </p:nvSpPr>
        <p:spPr/>
        <p:txBody>
          <a:bodyPr/>
          <a:lstStyle/>
          <a:p>
            <a:fld id="{D28C7C6D-0F52-4FBA-8358-35C6083C2133}" type="slidenum">
              <a:rPr kumimoji="1" lang="ja-JP" altLang="en-US" smtClean="0"/>
              <a:pPr/>
              <a:t>8</a:t>
            </a:fld>
            <a:endParaRPr kumimoji="1" lang="ja-JP" altLang="en-US"/>
          </a:p>
        </p:txBody>
      </p:sp>
      <p:sp>
        <p:nvSpPr>
          <p:cNvPr id="3" name="フッター プレースホルダー 2">
            <a:extLst>
              <a:ext uri="{FF2B5EF4-FFF2-40B4-BE49-F238E27FC236}">
                <a16:creationId xmlns:a16="http://schemas.microsoft.com/office/drawing/2014/main" id="{A5D23EA3-1A19-4074-92BB-5C77DAD3D911}"/>
              </a:ext>
            </a:extLst>
          </p:cNvPr>
          <p:cNvSpPr>
            <a:spLocks noGrp="1"/>
          </p:cNvSpPr>
          <p:nvPr>
            <p:ph type="ftr" sz="quarter" idx="11"/>
          </p:nvPr>
        </p:nvSpPr>
        <p:spPr/>
        <p:txBody>
          <a:bodyPr/>
          <a:lstStyle/>
          <a:p>
            <a:r>
              <a:rPr kumimoji="1" lang="en-US" altLang="ja-JP" dirty="0"/>
              <a:t>Copyright @ Usami-</a:t>
            </a:r>
            <a:r>
              <a:rPr kumimoji="1" lang="en-US" altLang="ja-JP" dirty="0" err="1"/>
              <a:t>kaikei</a:t>
            </a:r>
            <a:endParaRPr kumimoji="1" lang="ja-JP" altLang="en-US" dirty="0"/>
          </a:p>
        </p:txBody>
      </p:sp>
      <p:graphicFrame>
        <p:nvGraphicFramePr>
          <p:cNvPr id="7" name="表 7">
            <a:extLst>
              <a:ext uri="{FF2B5EF4-FFF2-40B4-BE49-F238E27FC236}">
                <a16:creationId xmlns:a16="http://schemas.microsoft.com/office/drawing/2014/main" id="{35C585DF-11AE-4A1D-9E88-32D3F514AF0A}"/>
              </a:ext>
            </a:extLst>
          </p:cNvPr>
          <p:cNvGraphicFramePr>
            <a:graphicFrameLocks noGrp="1"/>
          </p:cNvGraphicFramePr>
          <p:nvPr>
            <p:extLst>
              <p:ext uri="{D42A27DB-BD31-4B8C-83A1-F6EECF244321}">
                <p14:modId xmlns:p14="http://schemas.microsoft.com/office/powerpoint/2010/main" val="2087583979"/>
              </p:ext>
            </p:extLst>
          </p:nvPr>
        </p:nvGraphicFramePr>
        <p:xfrm>
          <a:off x="713971" y="1801995"/>
          <a:ext cx="16250086" cy="5715000"/>
        </p:xfrm>
        <a:graphic>
          <a:graphicData uri="http://schemas.openxmlformats.org/drawingml/2006/table">
            <a:tbl>
              <a:tblPr firstRow="1" bandRow="1">
                <a:tableStyleId>{5C22544A-7EE6-4342-B048-85BDC9FD1C3A}</a:tableStyleId>
              </a:tblPr>
              <a:tblGrid>
                <a:gridCol w="1974938">
                  <a:extLst>
                    <a:ext uri="{9D8B030D-6E8A-4147-A177-3AD203B41FA5}">
                      <a16:colId xmlns:a16="http://schemas.microsoft.com/office/drawing/2014/main" val="2250918658"/>
                    </a:ext>
                  </a:extLst>
                </a:gridCol>
                <a:gridCol w="4697260">
                  <a:extLst>
                    <a:ext uri="{9D8B030D-6E8A-4147-A177-3AD203B41FA5}">
                      <a16:colId xmlns:a16="http://schemas.microsoft.com/office/drawing/2014/main" val="2755786920"/>
                    </a:ext>
                  </a:extLst>
                </a:gridCol>
                <a:gridCol w="1999502">
                  <a:extLst>
                    <a:ext uri="{9D8B030D-6E8A-4147-A177-3AD203B41FA5}">
                      <a16:colId xmlns:a16="http://schemas.microsoft.com/office/drawing/2014/main" val="3985670250"/>
                    </a:ext>
                  </a:extLst>
                </a:gridCol>
                <a:gridCol w="2171666">
                  <a:extLst>
                    <a:ext uri="{9D8B030D-6E8A-4147-A177-3AD203B41FA5}">
                      <a16:colId xmlns:a16="http://schemas.microsoft.com/office/drawing/2014/main" val="616664028"/>
                    </a:ext>
                  </a:extLst>
                </a:gridCol>
                <a:gridCol w="5406720">
                  <a:extLst>
                    <a:ext uri="{9D8B030D-6E8A-4147-A177-3AD203B41FA5}">
                      <a16:colId xmlns:a16="http://schemas.microsoft.com/office/drawing/2014/main" val="3058281404"/>
                    </a:ext>
                  </a:extLst>
                </a:gridCol>
              </a:tblGrid>
              <a:tr h="370840">
                <a:tc>
                  <a:txBody>
                    <a:bodyPr/>
                    <a:lstStyle/>
                    <a:p>
                      <a:pPr algn="ctr"/>
                      <a:r>
                        <a:rPr kumimoji="1" lang="ja-JP" altLang="en-US" dirty="0"/>
                        <a:t>分類</a:t>
                      </a:r>
                    </a:p>
                  </a:txBody>
                  <a:tcPr/>
                </a:tc>
                <a:tc>
                  <a:txBody>
                    <a:bodyPr/>
                    <a:lstStyle/>
                    <a:p>
                      <a:pPr algn="ctr"/>
                      <a:r>
                        <a:rPr kumimoji="1" lang="ja-JP" altLang="en-US" dirty="0"/>
                        <a:t>サービス名</a:t>
                      </a:r>
                    </a:p>
                  </a:txBody>
                  <a:tcPr/>
                </a:tc>
                <a:tc>
                  <a:txBody>
                    <a:bodyPr/>
                    <a:lstStyle/>
                    <a:p>
                      <a:pPr algn="ctr"/>
                      <a:r>
                        <a:rPr kumimoji="1" lang="ja-JP" altLang="en-US" dirty="0"/>
                        <a:t>月額</a:t>
                      </a:r>
                      <a:r>
                        <a:rPr kumimoji="1" lang="ja-JP" altLang="en-US" sz="1600" dirty="0"/>
                        <a:t>（</a:t>
                      </a:r>
                      <a:r>
                        <a:rPr kumimoji="1" lang="en-US" altLang="ja-JP" sz="1600" dirty="0"/>
                        <a:t>※</a:t>
                      </a:r>
                      <a:r>
                        <a:rPr kumimoji="1" lang="ja-JP" altLang="en-US" sz="1600" dirty="0"/>
                        <a:t>）</a:t>
                      </a:r>
                    </a:p>
                  </a:txBody>
                  <a:tcPr/>
                </a:tc>
                <a:tc>
                  <a:txBody>
                    <a:bodyPr/>
                    <a:lstStyle/>
                    <a:p>
                      <a:pPr algn="ctr"/>
                      <a:r>
                        <a:rPr kumimoji="1" lang="ja-JP" altLang="en-US" dirty="0"/>
                        <a:t>年額</a:t>
                      </a:r>
                      <a:r>
                        <a:rPr kumimoji="1" lang="ja-JP" altLang="en-US" sz="1600" dirty="0"/>
                        <a:t>（</a:t>
                      </a:r>
                      <a:r>
                        <a:rPr kumimoji="1" lang="en-US" altLang="ja-JP" sz="1600" dirty="0"/>
                        <a:t>※</a:t>
                      </a:r>
                      <a:r>
                        <a:rPr kumimoji="1" lang="ja-JP" altLang="en-US" sz="1600" dirty="0"/>
                        <a:t>）</a:t>
                      </a:r>
                    </a:p>
                  </a:txBody>
                  <a:tcPr/>
                </a:tc>
                <a:tc>
                  <a:txBody>
                    <a:bodyPr/>
                    <a:lstStyle/>
                    <a:p>
                      <a:pPr algn="ctr"/>
                      <a:r>
                        <a:rPr kumimoji="1" lang="ja-JP" altLang="en-US" dirty="0"/>
                        <a:t>備考</a:t>
                      </a:r>
                    </a:p>
                  </a:txBody>
                  <a:tcPr/>
                </a:tc>
                <a:extLst>
                  <a:ext uri="{0D108BD9-81ED-4DB2-BD59-A6C34878D82A}">
                    <a16:rowId xmlns:a16="http://schemas.microsoft.com/office/drawing/2014/main" val="906157756"/>
                  </a:ext>
                </a:extLst>
              </a:tr>
              <a:tr h="370840">
                <a:tc>
                  <a:txBody>
                    <a:bodyPr/>
                    <a:lstStyle/>
                    <a:p>
                      <a:pPr algn="l"/>
                      <a:r>
                        <a:rPr kumimoji="1" lang="ja-JP" altLang="en-US" dirty="0"/>
                        <a:t>必須</a:t>
                      </a:r>
                    </a:p>
                  </a:txBody>
                  <a:tcPr anchor="ctr"/>
                </a:tc>
                <a:tc>
                  <a:txBody>
                    <a:bodyPr/>
                    <a:lstStyle/>
                    <a:p>
                      <a:pPr algn="l"/>
                      <a:r>
                        <a:rPr kumimoji="1" lang="ja-JP" altLang="en-US" dirty="0"/>
                        <a:t>税務顧問サービス基本契約</a:t>
                      </a:r>
                    </a:p>
                  </a:txBody>
                  <a:tcPr anchor="ctr"/>
                </a:tc>
                <a:tc>
                  <a:txBody>
                    <a:bodyPr/>
                    <a:lstStyle/>
                    <a:p>
                      <a:pPr algn="r"/>
                      <a:endParaRPr kumimoji="1" lang="en-US" altLang="ja-JP" dirty="0"/>
                    </a:p>
                    <a:p>
                      <a:pPr algn="r"/>
                      <a:r>
                        <a:rPr kumimoji="1" lang="en-US" altLang="ja-JP" dirty="0"/>
                        <a:t>23,100</a:t>
                      </a:r>
                      <a:r>
                        <a:rPr kumimoji="1" lang="ja-JP" altLang="en-US" dirty="0"/>
                        <a:t>円</a:t>
                      </a:r>
                      <a:endParaRPr kumimoji="1" lang="en-US" altLang="ja-JP" dirty="0"/>
                    </a:p>
                    <a:p>
                      <a:pPr algn="r"/>
                      <a:endParaRPr kumimoji="1" lang="ja-JP" altLang="en-US" dirty="0"/>
                    </a:p>
                  </a:txBody>
                  <a:tcPr anchor="ctr"/>
                </a:tc>
                <a:tc>
                  <a:txBody>
                    <a:bodyPr/>
                    <a:lstStyle/>
                    <a:p>
                      <a:pPr algn="r"/>
                      <a:r>
                        <a:rPr kumimoji="1" lang="en-US" altLang="ja-JP" dirty="0"/>
                        <a:t>277,200</a:t>
                      </a:r>
                      <a:r>
                        <a:rPr kumimoji="1" lang="ja-JP" altLang="en-US" dirty="0"/>
                        <a:t>円</a:t>
                      </a:r>
                      <a:endParaRPr kumimoji="1" lang="en-US" altLang="ja-JP" dirty="0"/>
                    </a:p>
                  </a:txBody>
                  <a:tcPr anchor="ctr"/>
                </a:tc>
                <a:tc>
                  <a:txBody>
                    <a:bodyPr/>
                    <a:lstStyle/>
                    <a:p>
                      <a:r>
                        <a:rPr kumimoji="1" lang="en-US" altLang="ja-JP" sz="2400" dirty="0"/>
                        <a:t>1</a:t>
                      </a:r>
                      <a:r>
                        <a:rPr kumimoji="1" lang="ja-JP" altLang="en-US" sz="2400" dirty="0"/>
                        <a:t>店舗増えるごとに</a:t>
                      </a:r>
                      <a:r>
                        <a:rPr kumimoji="1" lang="en-US" altLang="ja-JP" sz="2400" dirty="0"/>
                        <a:t>+13,200</a:t>
                      </a:r>
                      <a:r>
                        <a:rPr kumimoji="1" lang="ja-JP" altLang="en-US" sz="2400" dirty="0"/>
                        <a:t>円</a:t>
                      </a:r>
                      <a:endParaRPr kumimoji="1" lang="en-US" altLang="ja-JP" sz="2400" dirty="0"/>
                    </a:p>
                    <a:p>
                      <a:endParaRPr kumimoji="1" lang="en-US" altLang="ja-JP" sz="2000" dirty="0"/>
                    </a:p>
                    <a:p>
                      <a:r>
                        <a:rPr kumimoji="1" lang="en-US" altLang="ja-JP" sz="2000" dirty="0"/>
                        <a:t>【</a:t>
                      </a:r>
                      <a:r>
                        <a:rPr kumimoji="1" lang="ja-JP" altLang="en-US" sz="2000" dirty="0"/>
                        <a:t>含まれているもの</a:t>
                      </a:r>
                      <a:r>
                        <a:rPr kumimoji="1" lang="en-US" altLang="ja-JP" sz="2000" dirty="0"/>
                        <a:t>】</a:t>
                      </a:r>
                    </a:p>
                    <a:p>
                      <a:r>
                        <a:rPr kumimoji="1" lang="ja-JP" altLang="en-US" sz="2000" dirty="0"/>
                        <a:t>　・会計帳票の作成（毎月）</a:t>
                      </a:r>
                      <a:endParaRPr kumimoji="1" lang="en-US" altLang="ja-JP" sz="2000" dirty="0"/>
                    </a:p>
                    <a:p>
                      <a:r>
                        <a:rPr kumimoji="1" lang="ja-JP" altLang="en-US" sz="2000" dirty="0"/>
                        <a:t>　・財務分析資料の作成（四半期）</a:t>
                      </a:r>
                      <a:endParaRPr kumimoji="1" lang="en-US" altLang="ja-JP" sz="2000" dirty="0"/>
                    </a:p>
                    <a:p>
                      <a:r>
                        <a:rPr kumimoji="1" lang="ja-JP" altLang="en-US" sz="2000" dirty="0"/>
                        <a:t>　・</a:t>
                      </a:r>
                      <a:r>
                        <a:rPr kumimoji="1" lang="en-US" altLang="ja-JP" sz="2000" dirty="0"/>
                        <a:t>LINE</a:t>
                      </a:r>
                      <a:r>
                        <a:rPr kumimoji="1" lang="ja-JP" altLang="en-US" sz="2000" dirty="0"/>
                        <a:t>による税務相談</a:t>
                      </a:r>
                      <a:endParaRPr kumimoji="1" lang="en-US" altLang="ja-JP" sz="2000" dirty="0"/>
                    </a:p>
                    <a:p>
                      <a:r>
                        <a:rPr kumimoji="1" lang="ja-JP" altLang="en-US" sz="2000" dirty="0"/>
                        <a:t>　・確定申告書作成代（顧問料に含む！）</a:t>
                      </a:r>
                      <a:endParaRPr kumimoji="1" lang="en-US" altLang="ja-JP" sz="2000" dirty="0"/>
                    </a:p>
                    <a:p>
                      <a:r>
                        <a:rPr kumimoji="1" lang="ja-JP" altLang="en-US" sz="2000" dirty="0"/>
                        <a:t>　・法定調書作成代</a:t>
                      </a:r>
                      <a:endParaRPr kumimoji="1" lang="en-US" altLang="ja-JP" sz="2000" dirty="0"/>
                    </a:p>
                    <a:p>
                      <a:r>
                        <a:rPr kumimoji="1" lang="ja-JP" altLang="en-US" sz="2000" dirty="0"/>
                        <a:t>　・償却資産税申告代</a:t>
                      </a:r>
                      <a:endParaRPr kumimoji="1" lang="en-US" altLang="ja-JP" sz="2000" dirty="0"/>
                    </a:p>
                    <a:p>
                      <a:r>
                        <a:rPr kumimoji="1" lang="ja-JP" altLang="en-US" sz="2000" dirty="0"/>
                        <a:t>　・源泉税の納付税額計算</a:t>
                      </a:r>
                      <a:endParaRPr kumimoji="1" lang="en-US" altLang="ja-JP" sz="2000" dirty="0"/>
                    </a:p>
                  </a:txBody>
                  <a:tcPr/>
                </a:tc>
                <a:extLst>
                  <a:ext uri="{0D108BD9-81ED-4DB2-BD59-A6C34878D82A}">
                    <a16:rowId xmlns:a16="http://schemas.microsoft.com/office/drawing/2014/main" val="732176686"/>
                  </a:ext>
                </a:extLst>
              </a:tr>
              <a:tr h="370840">
                <a:tc rowSpan="4">
                  <a:txBody>
                    <a:bodyPr/>
                    <a:lstStyle/>
                    <a:p>
                      <a:r>
                        <a:rPr kumimoji="1" lang="ja-JP" altLang="en-US" dirty="0"/>
                        <a:t>オプション</a:t>
                      </a:r>
                    </a:p>
                  </a:txBody>
                  <a:tcPr anchor="ctr"/>
                </a:tc>
                <a:tc>
                  <a:txBody>
                    <a:bodyPr/>
                    <a:lstStyle/>
                    <a:p>
                      <a:r>
                        <a:rPr kumimoji="1" lang="ja-JP" altLang="en-US" dirty="0"/>
                        <a:t>給与計算代行（年末調整込）</a:t>
                      </a:r>
                    </a:p>
                  </a:txBody>
                  <a:tcPr/>
                </a:tc>
                <a:tc>
                  <a:txBody>
                    <a:bodyPr/>
                    <a:lstStyle/>
                    <a:p>
                      <a:pPr algn="r"/>
                      <a:r>
                        <a:rPr kumimoji="1" lang="en-US" altLang="ja-JP" strike="noStrike" baseline="0" dirty="0"/>
                        <a:t>5,500</a:t>
                      </a:r>
                      <a:r>
                        <a:rPr kumimoji="1" lang="ja-JP" altLang="en-US" strike="noStrike" baseline="0" dirty="0"/>
                        <a:t>円</a:t>
                      </a:r>
                    </a:p>
                  </a:txBody>
                  <a:tcPr/>
                </a:tc>
                <a:tc>
                  <a:txBody>
                    <a:bodyPr/>
                    <a:lstStyle/>
                    <a:p>
                      <a:pPr algn="r"/>
                      <a:r>
                        <a:rPr kumimoji="1" lang="en-US" altLang="ja-JP" strike="noStrike" baseline="0" dirty="0"/>
                        <a:t>66,000</a:t>
                      </a:r>
                      <a:r>
                        <a:rPr kumimoji="1" lang="ja-JP" altLang="en-US" strike="noStrike" baseline="0" dirty="0"/>
                        <a:t>円</a:t>
                      </a:r>
                    </a:p>
                  </a:txBody>
                  <a:tcPr/>
                </a:tc>
                <a:tc>
                  <a:txBody>
                    <a:bodyPr/>
                    <a:lstStyle/>
                    <a:p>
                      <a:r>
                        <a:rPr kumimoji="1" lang="en-US" altLang="ja-JP" dirty="0"/>
                        <a:t>1</a:t>
                      </a:r>
                      <a:r>
                        <a:rPr kumimoji="1" lang="ja-JP" altLang="en-US" dirty="0"/>
                        <a:t>人当たりの料金です。</a:t>
                      </a:r>
                      <a:endParaRPr kumimoji="1" lang="en-US" altLang="ja-JP" dirty="0"/>
                    </a:p>
                  </a:txBody>
                  <a:tcPr/>
                </a:tc>
                <a:extLst>
                  <a:ext uri="{0D108BD9-81ED-4DB2-BD59-A6C34878D82A}">
                    <a16:rowId xmlns:a16="http://schemas.microsoft.com/office/drawing/2014/main" val="2497790516"/>
                  </a:ext>
                </a:extLst>
              </a:tr>
              <a:tr h="370840">
                <a:tc vMerge="1">
                  <a:txBody>
                    <a:bodyPr/>
                    <a:lstStyle/>
                    <a:p>
                      <a:endParaRPr kumimoji="1" lang="ja-JP" altLang="en-US" dirty="0"/>
                    </a:p>
                  </a:txBody>
                  <a:tcPr/>
                </a:tc>
                <a:tc>
                  <a:txBody>
                    <a:bodyPr/>
                    <a:lstStyle/>
                    <a:p>
                      <a:r>
                        <a:rPr kumimoji="1" lang="ja-JP" altLang="en-US" dirty="0"/>
                        <a:t>年末調整のみ</a:t>
                      </a:r>
                    </a:p>
                  </a:txBody>
                  <a:tcPr/>
                </a:tc>
                <a:tc>
                  <a:txBody>
                    <a:bodyPr/>
                    <a:lstStyle/>
                    <a:p>
                      <a:pPr algn="r"/>
                      <a:r>
                        <a:rPr kumimoji="1" lang="en-US" altLang="ja-JP" strike="noStrike" baseline="0" dirty="0"/>
                        <a:t>1,650</a:t>
                      </a:r>
                      <a:r>
                        <a:rPr kumimoji="1" lang="ja-JP" altLang="en-US" strike="noStrike" baseline="0" dirty="0"/>
                        <a:t>円</a:t>
                      </a:r>
                    </a:p>
                  </a:txBody>
                  <a:tcPr/>
                </a:tc>
                <a:tc>
                  <a:txBody>
                    <a:bodyPr/>
                    <a:lstStyle/>
                    <a:p>
                      <a:pPr algn="r"/>
                      <a:r>
                        <a:rPr kumimoji="1" lang="en-US" altLang="ja-JP" strike="noStrike" baseline="0" dirty="0"/>
                        <a:t>19,800</a:t>
                      </a:r>
                      <a:r>
                        <a:rPr kumimoji="1" lang="ja-JP" altLang="en-US" strike="noStrike" baseline="0" dirty="0"/>
                        <a:t>円</a:t>
                      </a:r>
                    </a:p>
                  </a:txBody>
                  <a:tcPr/>
                </a:tc>
                <a:tc>
                  <a:txBody>
                    <a:bodyPr/>
                    <a:lstStyle/>
                    <a:p>
                      <a:r>
                        <a:rPr kumimoji="1" lang="en-US" altLang="ja-JP" dirty="0"/>
                        <a:t>1</a:t>
                      </a:r>
                      <a:r>
                        <a:rPr kumimoji="1" lang="ja-JP" altLang="en-US" dirty="0"/>
                        <a:t>店舗の場合の料金です。</a:t>
                      </a:r>
                    </a:p>
                  </a:txBody>
                  <a:tcPr/>
                </a:tc>
                <a:extLst>
                  <a:ext uri="{0D108BD9-81ED-4DB2-BD59-A6C34878D82A}">
                    <a16:rowId xmlns:a16="http://schemas.microsoft.com/office/drawing/2014/main" val="2678540726"/>
                  </a:ext>
                </a:extLst>
              </a:tr>
              <a:tr h="370840">
                <a:tc vMerge="1">
                  <a:txBody>
                    <a:bodyPr/>
                    <a:lstStyle/>
                    <a:p>
                      <a:endParaRPr kumimoji="1" lang="en-US" altLang="ja-JP" dirty="0"/>
                    </a:p>
                  </a:txBody>
                  <a:tcPr/>
                </a:tc>
                <a:tc>
                  <a:txBody>
                    <a:bodyPr/>
                    <a:lstStyle/>
                    <a:p>
                      <a:r>
                        <a:rPr kumimoji="1" lang="ja-JP" altLang="en-US" dirty="0"/>
                        <a:t>面談（訪問型）</a:t>
                      </a:r>
                    </a:p>
                  </a:txBody>
                  <a:tcPr/>
                </a:tc>
                <a:tc>
                  <a:txBody>
                    <a:bodyPr/>
                    <a:lstStyle/>
                    <a:p>
                      <a:pPr algn="r"/>
                      <a:r>
                        <a:rPr kumimoji="1" lang="en-US" altLang="ja-JP" strike="noStrike" baseline="0" dirty="0"/>
                        <a:t>22,000</a:t>
                      </a:r>
                      <a:r>
                        <a:rPr kumimoji="1" lang="ja-JP" altLang="en-US" strike="noStrike" baseline="0" dirty="0"/>
                        <a:t>円</a:t>
                      </a:r>
                    </a:p>
                  </a:txBody>
                  <a:tcPr/>
                </a:tc>
                <a:tc>
                  <a:txBody>
                    <a:bodyPr/>
                    <a:lstStyle/>
                    <a:p>
                      <a:pPr algn="ctr"/>
                      <a:r>
                        <a:rPr kumimoji="1" lang="en-US" altLang="ja-JP" strike="noStrike" baseline="0" dirty="0"/>
                        <a:t>-</a:t>
                      </a:r>
                      <a:endParaRPr kumimoji="1" lang="ja-JP" altLang="en-US" strike="noStrike" baseline="0" dirty="0"/>
                    </a:p>
                  </a:txBody>
                  <a:tcPr/>
                </a:tc>
                <a:tc>
                  <a:txBody>
                    <a:bodyPr/>
                    <a:lstStyle/>
                    <a:p>
                      <a:r>
                        <a:rPr kumimoji="1" lang="en-US" altLang="ja-JP" dirty="0"/>
                        <a:t>1</a:t>
                      </a:r>
                      <a:r>
                        <a:rPr kumimoji="1" lang="ja-JP" altLang="en-US" dirty="0"/>
                        <a:t>回当たり約</a:t>
                      </a:r>
                      <a:r>
                        <a:rPr kumimoji="1" lang="en-US" altLang="ja-JP" dirty="0"/>
                        <a:t>1</a:t>
                      </a:r>
                      <a:r>
                        <a:rPr kumimoji="1" lang="ja-JP" altLang="en-US" dirty="0"/>
                        <a:t>時間～</a:t>
                      </a:r>
                      <a:r>
                        <a:rPr kumimoji="1" lang="en-US" altLang="ja-JP" dirty="0"/>
                        <a:t>1.5</a:t>
                      </a:r>
                      <a:r>
                        <a:rPr kumimoji="1" lang="ja-JP" altLang="en-US" dirty="0"/>
                        <a:t>時間</a:t>
                      </a:r>
                    </a:p>
                  </a:txBody>
                  <a:tcPr/>
                </a:tc>
                <a:extLst>
                  <a:ext uri="{0D108BD9-81ED-4DB2-BD59-A6C34878D82A}">
                    <a16:rowId xmlns:a16="http://schemas.microsoft.com/office/drawing/2014/main" val="3439669273"/>
                  </a:ext>
                </a:extLst>
              </a:tr>
              <a:tr h="370840">
                <a:tc vMerge="1">
                  <a:txBody>
                    <a:bodyPr/>
                    <a:lstStyle/>
                    <a:p>
                      <a:endParaRPr kumimoji="1" lang="ja-JP" altLang="en-US" dirty="0"/>
                    </a:p>
                  </a:txBody>
                  <a:tcPr/>
                </a:tc>
                <a:tc>
                  <a:txBody>
                    <a:bodyPr/>
                    <a:lstStyle/>
                    <a:p>
                      <a:r>
                        <a:rPr kumimoji="1" lang="ja-JP" altLang="en-US" dirty="0"/>
                        <a:t>面談（オンライン</a:t>
                      </a:r>
                      <a:r>
                        <a:rPr kumimoji="1" lang="en-US" altLang="ja-JP" dirty="0"/>
                        <a:t>or</a:t>
                      </a:r>
                      <a:r>
                        <a:rPr kumimoji="1" lang="ja-JP" altLang="en-US" dirty="0"/>
                        <a:t>来社型）</a:t>
                      </a:r>
                    </a:p>
                  </a:txBody>
                  <a:tcPr/>
                </a:tc>
                <a:tc>
                  <a:txBody>
                    <a:bodyPr/>
                    <a:lstStyle/>
                    <a:p>
                      <a:pPr algn="r"/>
                      <a:r>
                        <a:rPr kumimoji="1" lang="en-US" altLang="ja-JP" strike="noStrike" baseline="0" dirty="0"/>
                        <a:t>16,500</a:t>
                      </a:r>
                      <a:r>
                        <a:rPr kumimoji="1" lang="ja-JP" altLang="en-US" strike="noStrike" baseline="0" dirty="0"/>
                        <a:t>円</a:t>
                      </a:r>
                    </a:p>
                  </a:txBody>
                  <a:tcPr/>
                </a:tc>
                <a:tc>
                  <a:txBody>
                    <a:bodyPr/>
                    <a:lstStyle/>
                    <a:p>
                      <a:pPr algn="ctr"/>
                      <a:r>
                        <a:rPr kumimoji="1" lang="en-US" altLang="ja-JP" strike="noStrike" baseline="0" dirty="0"/>
                        <a:t>-</a:t>
                      </a:r>
                      <a:endParaRPr kumimoji="1" lang="ja-JP" altLang="en-US" strike="noStrike" baseline="0" dirty="0"/>
                    </a:p>
                  </a:txBody>
                  <a:tcPr/>
                </a:tc>
                <a:tc>
                  <a:txBody>
                    <a:bodyPr/>
                    <a:lstStyle/>
                    <a:p>
                      <a:pPr marL="0" marR="0" lvl="0" indent="0" algn="l" defTabSz="1371417" rtl="0" eaLnBrk="1" fontAlgn="auto" latinLnBrk="0" hangingPunct="1">
                        <a:lnSpc>
                          <a:spcPct val="100000"/>
                        </a:lnSpc>
                        <a:spcBef>
                          <a:spcPts val="0"/>
                        </a:spcBef>
                        <a:spcAft>
                          <a:spcPts val="0"/>
                        </a:spcAft>
                        <a:buClrTx/>
                        <a:buSzTx/>
                        <a:buFontTx/>
                        <a:buNone/>
                        <a:tabLst/>
                        <a:defRPr/>
                      </a:pPr>
                      <a:r>
                        <a:rPr kumimoji="1" lang="en-US" altLang="ja-JP" dirty="0"/>
                        <a:t>1</a:t>
                      </a:r>
                      <a:r>
                        <a:rPr kumimoji="1" lang="ja-JP" altLang="en-US" dirty="0"/>
                        <a:t>回当たり約</a:t>
                      </a:r>
                      <a:r>
                        <a:rPr kumimoji="1" lang="en-US" altLang="ja-JP" dirty="0"/>
                        <a:t>1</a:t>
                      </a:r>
                      <a:r>
                        <a:rPr kumimoji="1" lang="ja-JP" altLang="en-US" dirty="0"/>
                        <a:t>時間～</a:t>
                      </a:r>
                      <a:r>
                        <a:rPr kumimoji="1" lang="en-US" altLang="ja-JP" dirty="0"/>
                        <a:t>1.5</a:t>
                      </a:r>
                      <a:r>
                        <a:rPr kumimoji="1" lang="ja-JP" altLang="en-US" dirty="0"/>
                        <a:t>時間</a:t>
                      </a:r>
                    </a:p>
                  </a:txBody>
                  <a:tcPr/>
                </a:tc>
                <a:extLst>
                  <a:ext uri="{0D108BD9-81ED-4DB2-BD59-A6C34878D82A}">
                    <a16:rowId xmlns:a16="http://schemas.microsoft.com/office/drawing/2014/main" val="3619599271"/>
                  </a:ext>
                </a:extLst>
              </a:tr>
            </a:tbl>
          </a:graphicData>
        </a:graphic>
      </p:graphicFrame>
      <p:sp>
        <p:nvSpPr>
          <p:cNvPr id="9" name="テキスト ボックス 8">
            <a:extLst>
              <a:ext uri="{FF2B5EF4-FFF2-40B4-BE49-F238E27FC236}">
                <a16:creationId xmlns:a16="http://schemas.microsoft.com/office/drawing/2014/main" id="{B3E8B2CD-B623-45B4-BCE9-32B7E91E4542}"/>
              </a:ext>
            </a:extLst>
          </p:cNvPr>
          <p:cNvSpPr txBox="1"/>
          <p:nvPr/>
        </p:nvSpPr>
        <p:spPr>
          <a:xfrm>
            <a:off x="713971" y="7499603"/>
            <a:ext cx="2872902" cy="338554"/>
          </a:xfrm>
          <a:prstGeom prst="rect">
            <a:avLst/>
          </a:prstGeom>
          <a:noFill/>
        </p:spPr>
        <p:txBody>
          <a:bodyPr wrap="none" rtlCol="0">
            <a:spAutoFit/>
          </a:bodyPr>
          <a:lstStyle/>
          <a:p>
            <a:r>
              <a:rPr kumimoji="1" lang="ja-JP" altLang="en-US" sz="1600" b="1" dirty="0"/>
              <a:t>（</a:t>
            </a:r>
            <a:r>
              <a:rPr kumimoji="1" lang="en-US" altLang="ja-JP" sz="1600" b="1" dirty="0"/>
              <a:t>※</a:t>
            </a:r>
            <a:r>
              <a:rPr kumimoji="1" lang="ja-JP" altLang="en-US" sz="1600" b="1" dirty="0"/>
              <a:t>）税込金額となります。</a:t>
            </a:r>
          </a:p>
        </p:txBody>
      </p:sp>
      <p:grpSp>
        <p:nvGrpSpPr>
          <p:cNvPr id="4" name="グループ化 3">
            <a:extLst>
              <a:ext uri="{FF2B5EF4-FFF2-40B4-BE49-F238E27FC236}">
                <a16:creationId xmlns:a16="http://schemas.microsoft.com/office/drawing/2014/main" id="{8F486D33-08EC-6964-9DD1-F3F8CD650915}"/>
              </a:ext>
            </a:extLst>
          </p:cNvPr>
          <p:cNvGrpSpPr/>
          <p:nvPr/>
        </p:nvGrpSpPr>
        <p:grpSpPr>
          <a:xfrm>
            <a:off x="5689947" y="7677381"/>
            <a:ext cx="11162953" cy="701020"/>
            <a:chOff x="5689947" y="7677381"/>
            <a:chExt cx="11162953" cy="701020"/>
          </a:xfrm>
        </p:grpSpPr>
        <p:sp>
          <p:nvSpPr>
            <p:cNvPr id="10" name="矢印: 右 9">
              <a:extLst>
                <a:ext uri="{FF2B5EF4-FFF2-40B4-BE49-F238E27FC236}">
                  <a16:creationId xmlns:a16="http://schemas.microsoft.com/office/drawing/2014/main" id="{B892F360-6EF1-4E5B-87BB-241A175F79C0}"/>
                </a:ext>
              </a:extLst>
            </p:cNvPr>
            <p:cNvSpPr/>
            <p:nvPr/>
          </p:nvSpPr>
          <p:spPr>
            <a:xfrm>
              <a:off x="5689947" y="7677381"/>
              <a:ext cx="1055319" cy="70102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240A5D67-0D56-4232-B2F5-61EABB01AD55}"/>
                </a:ext>
              </a:extLst>
            </p:cNvPr>
            <p:cNvSpPr txBox="1"/>
            <p:nvPr/>
          </p:nvSpPr>
          <p:spPr>
            <a:xfrm>
              <a:off x="6989523" y="7821181"/>
              <a:ext cx="1467068" cy="400110"/>
            </a:xfrm>
            <a:prstGeom prst="rect">
              <a:avLst/>
            </a:prstGeom>
            <a:noFill/>
          </p:spPr>
          <p:txBody>
            <a:bodyPr wrap="none" rtlCol="0">
              <a:spAutoFit/>
            </a:bodyPr>
            <a:lstStyle/>
            <a:p>
              <a:r>
                <a:rPr kumimoji="1" lang="ja-JP" altLang="en-US" sz="2000" dirty="0"/>
                <a:t>顧問料は、</a:t>
              </a:r>
            </a:p>
          </p:txBody>
        </p:sp>
        <p:sp>
          <p:nvSpPr>
            <p:cNvPr id="12" name="テキスト ボックス 11">
              <a:extLst>
                <a:ext uri="{FF2B5EF4-FFF2-40B4-BE49-F238E27FC236}">
                  <a16:creationId xmlns:a16="http://schemas.microsoft.com/office/drawing/2014/main" id="{5BCBBA6F-2BF1-42CD-8511-00D45A9EFDD0}"/>
                </a:ext>
              </a:extLst>
            </p:cNvPr>
            <p:cNvSpPr txBox="1"/>
            <p:nvPr/>
          </p:nvSpPr>
          <p:spPr>
            <a:xfrm>
              <a:off x="8456591" y="7695686"/>
              <a:ext cx="6915720" cy="523220"/>
            </a:xfrm>
            <a:prstGeom prst="rect">
              <a:avLst/>
            </a:prstGeom>
            <a:noFill/>
          </p:spPr>
          <p:txBody>
            <a:bodyPr wrap="square" rtlCol="0">
              <a:spAutoFit/>
            </a:bodyPr>
            <a:lstStyle/>
            <a:p>
              <a:r>
                <a:rPr kumimoji="1" lang="ja-JP" altLang="en-US" sz="2800" b="1" dirty="0"/>
                <a:t>月額　　　　　円（年額　　　　　円）</a:t>
              </a:r>
            </a:p>
          </p:txBody>
        </p:sp>
        <p:sp>
          <p:nvSpPr>
            <p:cNvPr id="13" name="テキスト ボックス 12">
              <a:extLst>
                <a:ext uri="{FF2B5EF4-FFF2-40B4-BE49-F238E27FC236}">
                  <a16:creationId xmlns:a16="http://schemas.microsoft.com/office/drawing/2014/main" id="{E6BA5194-0898-48CA-A8BA-4A7120888622}"/>
                </a:ext>
              </a:extLst>
            </p:cNvPr>
            <p:cNvSpPr txBox="1"/>
            <p:nvPr/>
          </p:nvSpPr>
          <p:spPr>
            <a:xfrm>
              <a:off x="15129351" y="7821181"/>
              <a:ext cx="1723549" cy="400110"/>
            </a:xfrm>
            <a:prstGeom prst="rect">
              <a:avLst/>
            </a:prstGeom>
            <a:noFill/>
          </p:spPr>
          <p:txBody>
            <a:bodyPr wrap="none" rtlCol="0">
              <a:spAutoFit/>
            </a:bodyPr>
            <a:lstStyle/>
            <a:p>
              <a:r>
                <a:rPr kumimoji="1" lang="ja-JP" altLang="en-US" sz="2000" dirty="0"/>
                <a:t>となります。</a:t>
              </a:r>
            </a:p>
          </p:txBody>
        </p:sp>
      </p:grpSp>
    </p:spTree>
    <p:extLst>
      <p:ext uri="{BB962C8B-B14F-4D97-AF65-F5344CB8AC3E}">
        <p14:creationId xmlns:p14="http://schemas.microsoft.com/office/powerpoint/2010/main" val="1147890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08E30865-AC78-4031-909E-0ADA42C01C8D}"/>
              </a:ext>
            </a:extLst>
          </p:cNvPr>
          <p:cNvSpPr>
            <a:spLocks noGrp="1"/>
          </p:cNvSpPr>
          <p:nvPr>
            <p:ph type="title"/>
          </p:nvPr>
        </p:nvSpPr>
        <p:spPr/>
        <p:txBody>
          <a:bodyPr/>
          <a:lstStyle/>
          <a:p>
            <a:r>
              <a:rPr kumimoji="1" lang="ja-JP" altLang="en-US" dirty="0"/>
              <a:t>税務顧問サービス　法人</a:t>
            </a:r>
          </a:p>
        </p:txBody>
      </p:sp>
      <p:sp>
        <p:nvSpPr>
          <p:cNvPr id="2" name="スライド番号プレースホルダー 1">
            <a:extLst>
              <a:ext uri="{FF2B5EF4-FFF2-40B4-BE49-F238E27FC236}">
                <a16:creationId xmlns:a16="http://schemas.microsoft.com/office/drawing/2014/main" id="{FD6AC6BB-ADF6-44AA-BF66-F1D196557188}"/>
              </a:ext>
            </a:extLst>
          </p:cNvPr>
          <p:cNvSpPr>
            <a:spLocks noGrp="1"/>
          </p:cNvSpPr>
          <p:nvPr>
            <p:ph type="sldNum" sz="quarter" idx="10"/>
          </p:nvPr>
        </p:nvSpPr>
        <p:spPr/>
        <p:txBody>
          <a:bodyPr/>
          <a:lstStyle/>
          <a:p>
            <a:fld id="{D28C7C6D-0F52-4FBA-8358-35C6083C2133}" type="slidenum">
              <a:rPr kumimoji="1" lang="ja-JP" altLang="en-US" smtClean="0"/>
              <a:pPr/>
              <a:t>9</a:t>
            </a:fld>
            <a:endParaRPr kumimoji="1" lang="ja-JP" altLang="en-US"/>
          </a:p>
        </p:txBody>
      </p:sp>
      <p:sp>
        <p:nvSpPr>
          <p:cNvPr id="3" name="フッター プレースホルダー 2">
            <a:extLst>
              <a:ext uri="{FF2B5EF4-FFF2-40B4-BE49-F238E27FC236}">
                <a16:creationId xmlns:a16="http://schemas.microsoft.com/office/drawing/2014/main" id="{A5D23EA3-1A19-4074-92BB-5C77DAD3D911}"/>
              </a:ext>
            </a:extLst>
          </p:cNvPr>
          <p:cNvSpPr>
            <a:spLocks noGrp="1"/>
          </p:cNvSpPr>
          <p:nvPr>
            <p:ph type="ftr" sz="quarter" idx="11"/>
          </p:nvPr>
        </p:nvSpPr>
        <p:spPr/>
        <p:txBody>
          <a:bodyPr/>
          <a:lstStyle/>
          <a:p>
            <a:r>
              <a:rPr kumimoji="1" lang="en-US" altLang="ja-JP" dirty="0"/>
              <a:t>Copyright @ Usami-</a:t>
            </a:r>
            <a:r>
              <a:rPr kumimoji="1" lang="en-US" altLang="ja-JP" dirty="0" err="1"/>
              <a:t>kaikei</a:t>
            </a:r>
            <a:endParaRPr kumimoji="1" lang="ja-JP" altLang="en-US" dirty="0"/>
          </a:p>
        </p:txBody>
      </p:sp>
      <p:graphicFrame>
        <p:nvGraphicFramePr>
          <p:cNvPr id="7" name="表 7">
            <a:extLst>
              <a:ext uri="{FF2B5EF4-FFF2-40B4-BE49-F238E27FC236}">
                <a16:creationId xmlns:a16="http://schemas.microsoft.com/office/drawing/2014/main" id="{35C585DF-11AE-4A1D-9E88-32D3F514AF0A}"/>
              </a:ext>
            </a:extLst>
          </p:cNvPr>
          <p:cNvGraphicFramePr>
            <a:graphicFrameLocks noGrp="1"/>
          </p:cNvGraphicFramePr>
          <p:nvPr>
            <p:extLst>
              <p:ext uri="{D42A27DB-BD31-4B8C-83A1-F6EECF244321}">
                <p14:modId xmlns:p14="http://schemas.microsoft.com/office/powerpoint/2010/main" val="178044175"/>
              </p:ext>
            </p:extLst>
          </p:nvPr>
        </p:nvGraphicFramePr>
        <p:xfrm>
          <a:off x="713971" y="1801995"/>
          <a:ext cx="16250086" cy="5715000"/>
        </p:xfrm>
        <a:graphic>
          <a:graphicData uri="http://schemas.openxmlformats.org/drawingml/2006/table">
            <a:tbl>
              <a:tblPr firstRow="1" bandRow="1">
                <a:tableStyleId>{5C22544A-7EE6-4342-B048-85BDC9FD1C3A}</a:tableStyleId>
              </a:tblPr>
              <a:tblGrid>
                <a:gridCol w="1974938">
                  <a:extLst>
                    <a:ext uri="{9D8B030D-6E8A-4147-A177-3AD203B41FA5}">
                      <a16:colId xmlns:a16="http://schemas.microsoft.com/office/drawing/2014/main" val="2250918658"/>
                    </a:ext>
                  </a:extLst>
                </a:gridCol>
                <a:gridCol w="4697260">
                  <a:extLst>
                    <a:ext uri="{9D8B030D-6E8A-4147-A177-3AD203B41FA5}">
                      <a16:colId xmlns:a16="http://schemas.microsoft.com/office/drawing/2014/main" val="2755786920"/>
                    </a:ext>
                  </a:extLst>
                </a:gridCol>
                <a:gridCol w="1999502">
                  <a:extLst>
                    <a:ext uri="{9D8B030D-6E8A-4147-A177-3AD203B41FA5}">
                      <a16:colId xmlns:a16="http://schemas.microsoft.com/office/drawing/2014/main" val="3985670250"/>
                    </a:ext>
                  </a:extLst>
                </a:gridCol>
                <a:gridCol w="2171666">
                  <a:extLst>
                    <a:ext uri="{9D8B030D-6E8A-4147-A177-3AD203B41FA5}">
                      <a16:colId xmlns:a16="http://schemas.microsoft.com/office/drawing/2014/main" val="616664028"/>
                    </a:ext>
                  </a:extLst>
                </a:gridCol>
                <a:gridCol w="5406720">
                  <a:extLst>
                    <a:ext uri="{9D8B030D-6E8A-4147-A177-3AD203B41FA5}">
                      <a16:colId xmlns:a16="http://schemas.microsoft.com/office/drawing/2014/main" val="3058281404"/>
                    </a:ext>
                  </a:extLst>
                </a:gridCol>
              </a:tblGrid>
              <a:tr h="370840">
                <a:tc>
                  <a:txBody>
                    <a:bodyPr/>
                    <a:lstStyle/>
                    <a:p>
                      <a:pPr algn="ctr"/>
                      <a:r>
                        <a:rPr kumimoji="1" lang="ja-JP" altLang="en-US" dirty="0"/>
                        <a:t>分類</a:t>
                      </a:r>
                    </a:p>
                  </a:txBody>
                  <a:tcPr/>
                </a:tc>
                <a:tc>
                  <a:txBody>
                    <a:bodyPr/>
                    <a:lstStyle/>
                    <a:p>
                      <a:pPr algn="ctr"/>
                      <a:r>
                        <a:rPr kumimoji="1" lang="ja-JP" altLang="en-US" dirty="0"/>
                        <a:t>サービス名</a:t>
                      </a:r>
                    </a:p>
                  </a:txBody>
                  <a:tcPr/>
                </a:tc>
                <a:tc>
                  <a:txBody>
                    <a:bodyPr/>
                    <a:lstStyle/>
                    <a:p>
                      <a:pPr algn="ctr"/>
                      <a:r>
                        <a:rPr kumimoji="1" lang="ja-JP" altLang="en-US" dirty="0"/>
                        <a:t>月額</a:t>
                      </a:r>
                      <a:r>
                        <a:rPr kumimoji="1" lang="ja-JP" altLang="en-US" sz="1600" dirty="0"/>
                        <a:t>（</a:t>
                      </a:r>
                      <a:r>
                        <a:rPr kumimoji="1" lang="en-US" altLang="ja-JP" sz="1600" dirty="0"/>
                        <a:t>※</a:t>
                      </a:r>
                      <a:r>
                        <a:rPr kumimoji="1" lang="ja-JP" altLang="en-US" sz="1600" dirty="0"/>
                        <a:t>）</a:t>
                      </a:r>
                    </a:p>
                  </a:txBody>
                  <a:tcPr/>
                </a:tc>
                <a:tc>
                  <a:txBody>
                    <a:bodyPr/>
                    <a:lstStyle/>
                    <a:p>
                      <a:pPr algn="ctr"/>
                      <a:r>
                        <a:rPr kumimoji="1" lang="ja-JP" altLang="en-US" dirty="0"/>
                        <a:t>年額</a:t>
                      </a:r>
                      <a:r>
                        <a:rPr kumimoji="1" lang="ja-JP" altLang="en-US" sz="1600" dirty="0"/>
                        <a:t>（</a:t>
                      </a:r>
                      <a:r>
                        <a:rPr kumimoji="1" lang="en-US" altLang="ja-JP" sz="1600" dirty="0"/>
                        <a:t>※</a:t>
                      </a:r>
                      <a:r>
                        <a:rPr kumimoji="1" lang="ja-JP" altLang="en-US" sz="1600" dirty="0"/>
                        <a:t>）</a:t>
                      </a:r>
                    </a:p>
                  </a:txBody>
                  <a:tcPr/>
                </a:tc>
                <a:tc>
                  <a:txBody>
                    <a:bodyPr/>
                    <a:lstStyle/>
                    <a:p>
                      <a:pPr algn="ctr"/>
                      <a:r>
                        <a:rPr kumimoji="1" lang="ja-JP" altLang="en-US" dirty="0"/>
                        <a:t>備考</a:t>
                      </a:r>
                    </a:p>
                  </a:txBody>
                  <a:tcPr/>
                </a:tc>
                <a:extLst>
                  <a:ext uri="{0D108BD9-81ED-4DB2-BD59-A6C34878D82A}">
                    <a16:rowId xmlns:a16="http://schemas.microsoft.com/office/drawing/2014/main" val="906157756"/>
                  </a:ext>
                </a:extLst>
              </a:tr>
              <a:tr h="370840">
                <a:tc>
                  <a:txBody>
                    <a:bodyPr/>
                    <a:lstStyle/>
                    <a:p>
                      <a:pPr algn="l"/>
                      <a:r>
                        <a:rPr kumimoji="1" lang="ja-JP" altLang="en-US" dirty="0"/>
                        <a:t>必須</a:t>
                      </a:r>
                    </a:p>
                  </a:txBody>
                  <a:tcPr anchor="ctr"/>
                </a:tc>
                <a:tc>
                  <a:txBody>
                    <a:bodyPr/>
                    <a:lstStyle/>
                    <a:p>
                      <a:pPr algn="l"/>
                      <a:r>
                        <a:rPr kumimoji="1" lang="ja-JP" altLang="en-US" dirty="0"/>
                        <a:t>税務顧問サービス基本契約</a:t>
                      </a:r>
                    </a:p>
                  </a:txBody>
                  <a:tcPr anchor="ctr"/>
                </a:tc>
                <a:tc>
                  <a:txBody>
                    <a:bodyPr/>
                    <a:lstStyle/>
                    <a:p>
                      <a:pPr algn="r"/>
                      <a:endParaRPr kumimoji="1" lang="en-US" altLang="ja-JP" dirty="0"/>
                    </a:p>
                    <a:p>
                      <a:pPr algn="r"/>
                      <a:r>
                        <a:rPr kumimoji="1" lang="en-US" altLang="ja-JP" dirty="0"/>
                        <a:t>33,000</a:t>
                      </a:r>
                      <a:r>
                        <a:rPr kumimoji="1" lang="ja-JP" altLang="en-US" dirty="0"/>
                        <a:t>円</a:t>
                      </a:r>
                      <a:endParaRPr kumimoji="1" lang="en-US" altLang="ja-JP" dirty="0"/>
                    </a:p>
                    <a:p>
                      <a:pPr algn="r"/>
                      <a:endParaRPr kumimoji="1" lang="ja-JP" altLang="en-US" dirty="0"/>
                    </a:p>
                  </a:txBody>
                  <a:tcPr anchor="ctr"/>
                </a:tc>
                <a:tc>
                  <a:txBody>
                    <a:bodyPr/>
                    <a:lstStyle/>
                    <a:p>
                      <a:pPr algn="r"/>
                      <a:r>
                        <a:rPr kumimoji="1" lang="en-US" altLang="ja-JP" dirty="0"/>
                        <a:t>396,000</a:t>
                      </a:r>
                      <a:r>
                        <a:rPr kumimoji="1" lang="ja-JP" altLang="en-US" dirty="0"/>
                        <a:t>円</a:t>
                      </a:r>
                      <a:endParaRPr kumimoji="1" lang="en-US" altLang="ja-JP" dirty="0"/>
                    </a:p>
                  </a:txBody>
                  <a:tcPr anchor="ctr"/>
                </a:tc>
                <a:tc>
                  <a:txBody>
                    <a:bodyPr/>
                    <a:lstStyle/>
                    <a:p>
                      <a:r>
                        <a:rPr kumimoji="1" lang="en-US" altLang="ja-JP" sz="2400" dirty="0"/>
                        <a:t>1</a:t>
                      </a:r>
                      <a:r>
                        <a:rPr kumimoji="1" lang="ja-JP" altLang="en-US" sz="2400" dirty="0"/>
                        <a:t>店舗増えるごとに</a:t>
                      </a:r>
                      <a:r>
                        <a:rPr kumimoji="1" lang="en-US" altLang="ja-JP" sz="2400" dirty="0"/>
                        <a:t>+14,300</a:t>
                      </a:r>
                      <a:r>
                        <a:rPr kumimoji="1" lang="ja-JP" altLang="en-US" sz="2400" dirty="0"/>
                        <a:t>円</a:t>
                      </a:r>
                      <a:endParaRPr kumimoji="1" lang="en-US" altLang="ja-JP" sz="2400" dirty="0"/>
                    </a:p>
                    <a:p>
                      <a:endParaRPr kumimoji="1" lang="en-US" altLang="ja-JP" sz="2000" dirty="0"/>
                    </a:p>
                    <a:p>
                      <a:r>
                        <a:rPr kumimoji="1" lang="en-US" altLang="ja-JP" sz="2000" dirty="0"/>
                        <a:t>【</a:t>
                      </a:r>
                      <a:r>
                        <a:rPr kumimoji="1" lang="ja-JP" altLang="en-US" sz="2000" dirty="0"/>
                        <a:t>含まれているもの</a:t>
                      </a:r>
                      <a:r>
                        <a:rPr kumimoji="1" lang="en-US" altLang="ja-JP" sz="2000" dirty="0"/>
                        <a:t>】</a:t>
                      </a:r>
                    </a:p>
                    <a:p>
                      <a:r>
                        <a:rPr kumimoji="1" lang="ja-JP" altLang="en-US" sz="2000" dirty="0"/>
                        <a:t>　・会計帳票の作成（毎月）</a:t>
                      </a:r>
                      <a:endParaRPr kumimoji="1" lang="en-US" altLang="ja-JP" sz="2000" dirty="0"/>
                    </a:p>
                    <a:p>
                      <a:r>
                        <a:rPr kumimoji="1" lang="ja-JP" altLang="en-US" sz="2000" dirty="0"/>
                        <a:t>　・財務分析資料の作成（四半期）</a:t>
                      </a:r>
                      <a:endParaRPr kumimoji="1" lang="en-US" altLang="ja-JP" sz="2000" dirty="0"/>
                    </a:p>
                    <a:p>
                      <a:r>
                        <a:rPr kumimoji="1" lang="ja-JP" altLang="en-US" sz="2000" dirty="0"/>
                        <a:t>　・</a:t>
                      </a:r>
                      <a:r>
                        <a:rPr kumimoji="1" lang="en-US" altLang="ja-JP" sz="2000" dirty="0"/>
                        <a:t>LINE</a:t>
                      </a:r>
                      <a:r>
                        <a:rPr kumimoji="1" lang="ja-JP" altLang="en-US" sz="2000" dirty="0"/>
                        <a:t>による税務相談</a:t>
                      </a:r>
                      <a:endParaRPr kumimoji="1" lang="en-US" altLang="ja-JP" sz="2000" dirty="0"/>
                    </a:p>
                    <a:p>
                      <a:r>
                        <a:rPr kumimoji="1" lang="ja-JP" altLang="en-US" sz="2000" dirty="0"/>
                        <a:t>　・確定申告書作成代（顧問料に含む！）</a:t>
                      </a:r>
                      <a:endParaRPr kumimoji="1" lang="en-US" altLang="ja-JP" sz="2000" dirty="0"/>
                    </a:p>
                    <a:p>
                      <a:r>
                        <a:rPr kumimoji="1" lang="ja-JP" altLang="en-US" sz="2000" dirty="0"/>
                        <a:t>　・法定調書作成代</a:t>
                      </a:r>
                      <a:endParaRPr kumimoji="1" lang="en-US" altLang="ja-JP" sz="2000" dirty="0"/>
                    </a:p>
                    <a:p>
                      <a:r>
                        <a:rPr kumimoji="1" lang="ja-JP" altLang="en-US" sz="2000" dirty="0"/>
                        <a:t>　・償却資産税申告代</a:t>
                      </a:r>
                      <a:endParaRPr kumimoji="1" lang="en-US" altLang="ja-JP" sz="2000" dirty="0"/>
                    </a:p>
                    <a:p>
                      <a:r>
                        <a:rPr kumimoji="1" lang="ja-JP" altLang="en-US" sz="2000" dirty="0"/>
                        <a:t>　・源泉税の納付税額計算</a:t>
                      </a:r>
                      <a:endParaRPr kumimoji="1" lang="en-US" altLang="ja-JP" sz="2000" dirty="0"/>
                    </a:p>
                  </a:txBody>
                  <a:tcPr/>
                </a:tc>
                <a:extLst>
                  <a:ext uri="{0D108BD9-81ED-4DB2-BD59-A6C34878D82A}">
                    <a16:rowId xmlns:a16="http://schemas.microsoft.com/office/drawing/2014/main" val="732176686"/>
                  </a:ext>
                </a:extLst>
              </a:tr>
              <a:tr h="370840">
                <a:tc rowSpan="4">
                  <a:txBody>
                    <a:bodyPr/>
                    <a:lstStyle/>
                    <a:p>
                      <a:r>
                        <a:rPr kumimoji="1" lang="ja-JP" altLang="en-US" dirty="0"/>
                        <a:t>オプション</a:t>
                      </a:r>
                    </a:p>
                  </a:txBody>
                  <a:tcPr anchor="ctr"/>
                </a:tc>
                <a:tc>
                  <a:txBody>
                    <a:bodyPr/>
                    <a:lstStyle/>
                    <a:p>
                      <a:r>
                        <a:rPr kumimoji="1" lang="ja-JP" altLang="en-US" dirty="0"/>
                        <a:t>給与計算代行（年末調整込）</a:t>
                      </a:r>
                    </a:p>
                  </a:txBody>
                  <a:tcPr/>
                </a:tc>
                <a:tc>
                  <a:txBody>
                    <a:bodyPr/>
                    <a:lstStyle/>
                    <a:p>
                      <a:pPr algn="r"/>
                      <a:r>
                        <a:rPr kumimoji="1" lang="en-US" altLang="ja-JP" strike="noStrike" baseline="0" dirty="0"/>
                        <a:t>5,500</a:t>
                      </a:r>
                      <a:r>
                        <a:rPr kumimoji="1" lang="ja-JP" altLang="en-US" strike="noStrike" baseline="0" dirty="0"/>
                        <a:t>円</a:t>
                      </a:r>
                    </a:p>
                  </a:txBody>
                  <a:tcPr/>
                </a:tc>
                <a:tc>
                  <a:txBody>
                    <a:bodyPr/>
                    <a:lstStyle/>
                    <a:p>
                      <a:pPr algn="r"/>
                      <a:r>
                        <a:rPr kumimoji="1" lang="en-US" altLang="ja-JP" strike="noStrike" baseline="0" dirty="0"/>
                        <a:t>66,000</a:t>
                      </a:r>
                      <a:r>
                        <a:rPr kumimoji="1" lang="ja-JP" altLang="en-US" strike="noStrike" baseline="0" dirty="0"/>
                        <a:t>円</a:t>
                      </a:r>
                    </a:p>
                  </a:txBody>
                  <a:tcPr/>
                </a:tc>
                <a:tc>
                  <a:txBody>
                    <a:bodyPr/>
                    <a:lstStyle/>
                    <a:p>
                      <a:r>
                        <a:rPr kumimoji="1" lang="en-US" altLang="ja-JP" dirty="0"/>
                        <a:t>1</a:t>
                      </a:r>
                      <a:r>
                        <a:rPr kumimoji="1" lang="ja-JP" altLang="en-US" dirty="0"/>
                        <a:t>人当たりの料金です。</a:t>
                      </a:r>
                      <a:endParaRPr kumimoji="1" lang="en-US" altLang="ja-JP" dirty="0"/>
                    </a:p>
                  </a:txBody>
                  <a:tcPr/>
                </a:tc>
                <a:extLst>
                  <a:ext uri="{0D108BD9-81ED-4DB2-BD59-A6C34878D82A}">
                    <a16:rowId xmlns:a16="http://schemas.microsoft.com/office/drawing/2014/main" val="2497790516"/>
                  </a:ext>
                </a:extLst>
              </a:tr>
              <a:tr h="370840">
                <a:tc vMerge="1">
                  <a:txBody>
                    <a:bodyPr/>
                    <a:lstStyle/>
                    <a:p>
                      <a:endParaRPr kumimoji="1" lang="ja-JP" altLang="en-US" dirty="0"/>
                    </a:p>
                  </a:txBody>
                  <a:tcPr/>
                </a:tc>
                <a:tc>
                  <a:txBody>
                    <a:bodyPr/>
                    <a:lstStyle/>
                    <a:p>
                      <a:r>
                        <a:rPr kumimoji="1" lang="ja-JP" altLang="en-US" dirty="0"/>
                        <a:t>年末調整のみ</a:t>
                      </a:r>
                    </a:p>
                  </a:txBody>
                  <a:tcPr/>
                </a:tc>
                <a:tc>
                  <a:txBody>
                    <a:bodyPr/>
                    <a:lstStyle/>
                    <a:p>
                      <a:pPr algn="r"/>
                      <a:r>
                        <a:rPr kumimoji="1" lang="en-US" altLang="ja-JP" strike="noStrike" baseline="0" dirty="0"/>
                        <a:t>1,650</a:t>
                      </a:r>
                      <a:r>
                        <a:rPr kumimoji="1" lang="ja-JP" altLang="en-US" strike="noStrike" baseline="0" dirty="0"/>
                        <a:t>円</a:t>
                      </a:r>
                    </a:p>
                  </a:txBody>
                  <a:tcPr/>
                </a:tc>
                <a:tc>
                  <a:txBody>
                    <a:bodyPr/>
                    <a:lstStyle/>
                    <a:p>
                      <a:pPr algn="r"/>
                      <a:r>
                        <a:rPr kumimoji="1" lang="en-US" altLang="ja-JP" strike="noStrike" baseline="0" dirty="0"/>
                        <a:t>19,800</a:t>
                      </a:r>
                      <a:r>
                        <a:rPr kumimoji="1" lang="ja-JP" altLang="en-US" strike="noStrike" baseline="0" dirty="0"/>
                        <a:t>円</a:t>
                      </a:r>
                    </a:p>
                  </a:txBody>
                  <a:tcPr/>
                </a:tc>
                <a:tc>
                  <a:txBody>
                    <a:bodyPr/>
                    <a:lstStyle/>
                    <a:p>
                      <a:r>
                        <a:rPr kumimoji="1" lang="en-US" altLang="ja-JP" dirty="0"/>
                        <a:t>1</a:t>
                      </a:r>
                      <a:r>
                        <a:rPr kumimoji="1" lang="ja-JP" altLang="en-US" dirty="0"/>
                        <a:t>店舗の場合の料金です。</a:t>
                      </a:r>
                    </a:p>
                  </a:txBody>
                  <a:tcPr/>
                </a:tc>
                <a:extLst>
                  <a:ext uri="{0D108BD9-81ED-4DB2-BD59-A6C34878D82A}">
                    <a16:rowId xmlns:a16="http://schemas.microsoft.com/office/drawing/2014/main" val="2678540726"/>
                  </a:ext>
                </a:extLst>
              </a:tr>
              <a:tr h="370840">
                <a:tc vMerge="1">
                  <a:txBody>
                    <a:bodyPr/>
                    <a:lstStyle/>
                    <a:p>
                      <a:endParaRPr kumimoji="1" lang="en-US" altLang="ja-JP" dirty="0"/>
                    </a:p>
                  </a:txBody>
                  <a:tcPr/>
                </a:tc>
                <a:tc>
                  <a:txBody>
                    <a:bodyPr/>
                    <a:lstStyle/>
                    <a:p>
                      <a:r>
                        <a:rPr kumimoji="1" lang="ja-JP" altLang="en-US" dirty="0"/>
                        <a:t>面談（訪問型）</a:t>
                      </a:r>
                    </a:p>
                  </a:txBody>
                  <a:tcPr/>
                </a:tc>
                <a:tc>
                  <a:txBody>
                    <a:bodyPr/>
                    <a:lstStyle/>
                    <a:p>
                      <a:pPr algn="r"/>
                      <a:r>
                        <a:rPr kumimoji="1" lang="en-US" altLang="ja-JP" strike="noStrike" baseline="0" dirty="0"/>
                        <a:t>22,000</a:t>
                      </a:r>
                      <a:r>
                        <a:rPr kumimoji="1" lang="ja-JP" altLang="en-US" strike="noStrike" baseline="0" dirty="0"/>
                        <a:t>円</a:t>
                      </a:r>
                    </a:p>
                  </a:txBody>
                  <a:tcPr/>
                </a:tc>
                <a:tc>
                  <a:txBody>
                    <a:bodyPr/>
                    <a:lstStyle/>
                    <a:p>
                      <a:pPr algn="ctr"/>
                      <a:r>
                        <a:rPr kumimoji="1" lang="en-US" altLang="ja-JP" strike="noStrike" baseline="0" dirty="0"/>
                        <a:t>-</a:t>
                      </a:r>
                      <a:endParaRPr kumimoji="1" lang="ja-JP" altLang="en-US" strike="noStrike" baseline="0" dirty="0"/>
                    </a:p>
                  </a:txBody>
                  <a:tcPr/>
                </a:tc>
                <a:tc>
                  <a:txBody>
                    <a:bodyPr/>
                    <a:lstStyle/>
                    <a:p>
                      <a:r>
                        <a:rPr kumimoji="1" lang="en-US" altLang="ja-JP" dirty="0"/>
                        <a:t>1</a:t>
                      </a:r>
                      <a:r>
                        <a:rPr kumimoji="1" lang="ja-JP" altLang="en-US" dirty="0"/>
                        <a:t>回当たり約</a:t>
                      </a:r>
                      <a:r>
                        <a:rPr kumimoji="1" lang="en-US" altLang="ja-JP" dirty="0"/>
                        <a:t>1</a:t>
                      </a:r>
                      <a:r>
                        <a:rPr kumimoji="1" lang="ja-JP" altLang="en-US" dirty="0"/>
                        <a:t>時間～</a:t>
                      </a:r>
                      <a:r>
                        <a:rPr kumimoji="1" lang="en-US" altLang="ja-JP" dirty="0"/>
                        <a:t>1.5</a:t>
                      </a:r>
                      <a:r>
                        <a:rPr kumimoji="1" lang="ja-JP" altLang="en-US" dirty="0"/>
                        <a:t>時間</a:t>
                      </a:r>
                    </a:p>
                  </a:txBody>
                  <a:tcPr/>
                </a:tc>
                <a:extLst>
                  <a:ext uri="{0D108BD9-81ED-4DB2-BD59-A6C34878D82A}">
                    <a16:rowId xmlns:a16="http://schemas.microsoft.com/office/drawing/2014/main" val="3439669273"/>
                  </a:ext>
                </a:extLst>
              </a:tr>
              <a:tr h="370840">
                <a:tc vMerge="1">
                  <a:txBody>
                    <a:bodyPr/>
                    <a:lstStyle/>
                    <a:p>
                      <a:endParaRPr kumimoji="1" lang="ja-JP" altLang="en-US" dirty="0"/>
                    </a:p>
                  </a:txBody>
                  <a:tcPr/>
                </a:tc>
                <a:tc>
                  <a:txBody>
                    <a:bodyPr/>
                    <a:lstStyle/>
                    <a:p>
                      <a:r>
                        <a:rPr kumimoji="1" lang="ja-JP" altLang="en-US" dirty="0"/>
                        <a:t>面談（オンライン</a:t>
                      </a:r>
                      <a:r>
                        <a:rPr kumimoji="1" lang="en-US" altLang="ja-JP" dirty="0"/>
                        <a:t>or</a:t>
                      </a:r>
                      <a:r>
                        <a:rPr kumimoji="1" lang="ja-JP" altLang="en-US" dirty="0"/>
                        <a:t>来社型）</a:t>
                      </a:r>
                    </a:p>
                  </a:txBody>
                  <a:tcPr/>
                </a:tc>
                <a:tc>
                  <a:txBody>
                    <a:bodyPr/>
                    <a:lstStyle/>
                    <a:p>
                      <a:pPr algn="r"/>
                      <a:r>
                        <a:rPr kumimoji="1" lang="en-US" altLang="ja-JP" strike="noStrike" baseline="0" dirty="0"/>
                        <a:t>16,500</a:t>
                      </a:r>
                      <a:r>
                        <a:rPr kumimoji="1" lang="ja-JP" altLang="en-US" strike="noStrike" baseline="0" dirty="0"/>
                        <a:t>円</a:t>
                      </a:r>
                    </a:p>
                  </a:txBody>
                  <a:tcPr/>
                </a:tc>
                <a:tc>
                  <a:txBody>
                    <a:bodyPr/>
                    <a:lstStyle/>
                    <a:p>
                      <a:pPr algn="ctr"/>
                      <a:r>
                        <a:rPr kumimoji="1" lang="en-US" altLang="ja-JP" strike="noStrike" baseline="0" dirty="0"/>
                        <a:t>-</a:t>
                      </a:r>
                      <a:endParaRPr kumimoji="1" lang="ja-JP" altLang="en-US" strike="noStrike" baseline="0" dirty="0"/>
                    </a:p>
                  </a:txBody>
                  <a:tcPr/>
                </a:tc>
                <a:tc>
                  <a:txBody>
                    <a:bodyPr/>
                    <a:lstStyle/>
                    <a:p>
                      <a:pPr marL="0" marR="0" lvl="0" indent="0" algn="l" defTabSz="1371417" rtl="0" eaLnBrk="1" fontAlgn="auto" latinLnBrk="0" hangingPunct="1">
                        <a:lnSpc>
                          <a:spcPct val="100000"/>
                        </a:lnSpc>
                        <a:spcBef>
                          <a:spcPts val="0"/>
                        </a:spcBef>
                        <a:spcAft>
                          <a:spcPts val="0"/>
                        </a:spcAft>
                        <a:buClrTx/>
                        <a:buSzTx/>
                        <a:buFontTx/>
                        <a:buNone/>
                        <a:tabLst/>
                        <a:defRPr/>
                      </a:pPr>
                      <a:r>
                        <a:rPr kumimoji="1" lang="en-US" altLang="ja-JP" dirty="0"/>
                        <a:t>1</a:t>
                      </a:r>
                      <a:r>
                        <a:rPr kumimoji="1" lang="ja-JP" altLang="en-US" dirty="0"/>
                        <a:t>回当たり約</a:t>
                      </a:r>
                      <a:r>
                        <a:rPr kumimoji="1" lang="en-US" altLang="ja-JP" dirty="0"/>
                        <a:t>1</a:t>
                      </a:r>
                      <a:r>
                        <a:rPr kumimoji="1" lang="ja-JP" altLang="en-US" dirty="0"/>
                        <a:t>時間～</a:t>
                      </a:r>
                      <a:r>
                        <a:rPr kumimoji="1" lang="en-US" altLang="ja-JP" dirty="0"/>
                        <a:t>1.5</a:t>
                      </a:r>
                      <a:r>
                        <a:rPr kumimoji="1" lang="ja-JP" altLang="en-US" dirty="0"/>
                        <a:t>時間</a:t>
                      </a:r>
                    </a:p>
                  </a:txBody>
                  <a:tcPr/>
                </a:tc>
                <a:extLst>
                  <a:ext uri="{0D108BD9-81ED-4DB2-BD59-A6C34878D82A}">
                    <a16:rowId xmlns:a16="http://schemas.microsoft.com/office/drawing/2014/main" val="3619599271"/>
                  </a:ext>
                </a:extLst>
              </a:tr>
            </a:tbl>
          </a:graphicData>
        </a:graphic>
      </p:graphicFrame>
      <p:sp>
        <p:nvSpPr>
          <p:cNvPr id="9" name="テキスト ボックス 8">
            <a:extLst>
              <a:ext uri="{FF2B5EF4-FFF2-40B4-BE49-F238E27FC236}">
                <a16:creationId xmlns:a16="http://schemas.microsoft.com/office/drawing/2014/main" id="{B3E8B2CD-B623-45B4-BCE9-32B7E91E4542}"/>
              </a:ext>
            </a:extLst>
          </p:cNvPr>
          <p:cNvSpPr txBox="1"/>
          <p:nvPr/>
        </p:nvSpPr>
        <p:spPr>
          <a:xfrm>
            <a:off x="713971" y="7499603"/>
            <a:ext cx="2872902" cy="338554"/>
          </a:xfrm>
          <a:prstGeom prst="rect">
            <a:avLst/>
          </a:prstGeom>
          <a:noFill/>
        </p:spPr>
        <p:txBody>
          <a:bodyPr wrap="none" rtlCol="0">
            <a:spAutoFit/>
          </a:bodyPr>
          <a:lstStyle/>
          <a:p>
            <a:r>
              <a:rPr kumimoji="1" lang="ja-JP" altLang="en-US" sz="1600" b="1" dirty="0"/>
              <a:t>（</a:t>
            </a:r>
            <a:r>
              <a:rPr kumimoji="1" lang="en-US" altLang="ja-JP" sz="1600" b="1" dirty="0"/>
              <a:t>※</a:t>
            </a:r>
            <a:r>
              <a:rPr kumimoji="1" lang="ja-JP" altLang="en-US" sz="1600" b="1" dirty="0"/>
              <a:t>）税込金額となります。</a:t>
            </a:r>
          </a:p>
        </p:txBody>
      </p:sp>
      <p:grpSp>
        <p:nvGrpSpPr>
          <p:cNvPr id="4" name="グループ化 3">
            <a:extLst>
              <a:ext uri="{FF2B5EF4-FFF2-40B4-BE49-F238E27FC236}">
                <a16:creationId xmlns:a16="http://schemas.microsoft.com/office/drawing/2014/main" id="{8F486D33-08EC-6964-9DD1-F3F8CD650915}"/>
              </a:ext>
            </a:extLst>
          </p:cNvPr>
          <p:cNvGrpSpPr/>
          <p:nvPr/>
        </p:nvGrpSpPr>
        <p:grpSpPr>
          <a:xfrm>
            <a:off x="5689947" y="7677381"/>
            <a:ext cx="11162953" cy="701020"/>
            <a:chOff x="5689947" y="7677381"/>
            <a:chExt cx="11162953" cy="701020"/>
          </a:xfrm>
        </p:grpSpPr>
        <p:sp>
          <p:nvSpPr>
            <p:cNvPr id="10" name="矢印: 右 9">
              <a:extLst>
                <a:ext uri="{FF2B5EF4-FFF2-40B4-BE49-F238E27FC236}">
                  <a16:creationId xmlns:a16="http://schemas.microsoft.com/office/drawing/2014/main" id="{B892F360-6EF1-4E5B-87BB-241A175F79C0}"/>
                </a:ext>
              </a:extLst>
            </p:cNvPr>
            <p:cNvSpPr/>
            <p:nvPr/>
          </p:nvSpPr>
          <p:spPr>
            <a:xfrm>
              <a:off x="5689947" y="7677381"/>
              <a:ext cx="1055319" cy="70102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240A5D67-0D56-4232-B2F5-61EABB01AD55}"/>
                </a:ext>
              </a:extLst>
            </p:cNvPr>
            <p:cNvSpPr txBox="1"/>
            <p:nvPr/>
          </p:nvSpPr>
          <p:spPr>
            <a:xfrm>
              <a:off x="6989523" y="7821181"/>
              <a:ext cx="1467068" cy="400110"/>
            </a:xfrm>
            <a:prstGeom prst="rect">
              <a:avLst/>
            </a:prstGeom>
            <a:noFill/>
          </p:spPr>
          <p:txBody>
            <a:bodyPr wrap="none" rtlCol="0">
              <a:spAutoFit/>
            </a:bodyPr>
            <a:lstStyle/>
            <a:p>
              <a:r>
                <a:rPr kumimoji="1" lang="ja-JP" altLang="en-US" sz="2000" dirty="0"/>
                <a:t>顧問料は、</a:t>
              </a:r>
            </a:p>
          </p:txBody>
        </p:sp>
        <p:sp>
          <p:nvSpPr>
            <p:cNvPr id="12" name="テキスト ボックス 11">
              <a:extLst>
                <a:ext uri="{FF2B5EF4-FFF2-40B4-BE49-F238E27FC236}">
                  <a16:creationId xmlns:a16="http://schemas.microsoft.com/office/drawing/2014/main" id="{5BCBBA6F-2BF1-42CD-8511-00D45A9EFDD0}"/>
                </a:ext>
              </a:extLst>
            </p:cNvPr>
            <p:cNvSpPr txBox="1"/>
            <p:nvPr/>
          </p:nvSpPr>
          <p:spPr>
            <a:xfrm>
              <a:off x="8456591" y="7695686"/>
              <a:ext cx="6915720" cy="523220"/>
            </a:xfrm>
            <a:prstGeom prst="rect">
              <a:avLst/>
            </a:prstGeom>
            <a:noFill/>
          </p:spPr>
          <p:txBody>
            <a:bodyPr wrap="square" rtlCol="0">
              <a:spAutoFit/>
            </a:bodyPr>
            <a:lstStyle/>
            <a:p>
              <a:r>
                <a:rPr kumimoji="1" lang="ja-JP" altLang="en-US" sz="2800" b="1" dirty="0"/>
                <a:t>月額　　　　　円（年額　　　　　円）</a:t>
              </a:r>
            </a:p>
          </p:txBody>
        </p:sp>
        <p:sp>
          <p:nvSpPr>
            <p:cNvPr id="13" name="テキスト ボックス 12">
              <a:extLst>
                <a:ext uri="{FF2B5EF4-FFF2-40B4-BE49-F238E27FC236}">
                  <a16:creationId xmlns:a16="http://schemas.microsoft.com/office/drawing/2014/main" id="{E6BA5194-0898-48CA-A8BA-4A7120888622}"/>
                </a:ext>
              </a:extLst>
            </p:cNvPr>
            <p:cNvSpPr txBox="1"/>
            <p:nvPr/>
          </p:nvSpPr>
          <p:spPr>
            <a:xfrm>
              <a:off x="15129351" y="7821181"/>
              <a:ext cx="1723549" cy="400110"/>
            </a:xfrm>
            <a:prstGeom prst="rect">
              <a:avLst/>
            </a:prstGeom>
            <a:noFill/>
          </p:spPr>
          <p:txBody>
            <a:bodyPr wrap="none" rtlCol="0">
              <a:spAutoFit/>
            </a:bodyPr>
            <a:lstStyle/>
            <a:p>
              <a:r>
                <a:rPr kumimoji="1" lang="ja-JP" altLang="en-US" sz="2000" dirty="0"/>
                <a:t>となります。</a:t>
              </a:r>
            </a:p>
          </p:txBody>
        </p:sp>
      </p:grpSp>
    </p:spTree>
    <p:extLst>
      <p:ext uri="{BB962C8B-B14F-4D97-AF65-F5344CB8AC3E}">
        <p14:creationId xmlns:p14="http://schemas.microsoft.com/office/powerpoint/2010/main" val="1973389522"/>
      </p:ext>
    </p:extLst>
  </p:cSld>
  <p:clrMapOvr>
    <a:masterClrMapping/>
  </p:clrMapOvr>
</p:sld>
</file>

<file path=ppt/theme/theme1.xml><?xml version="1.0" encoding="utf-8"?>
<a:theme xmlns:a="http://schemas.openxmlformats.org/drawingml/2006/main" name="Uranus - No Header">
  <a:themeElements>
    <a:clrScheme name="ユーザー定義 2">
      <a:dk1>
        <a:srgbClr val="5F5F5F"/>
      </a:dk1>
      <a:lt1>
        <a:sysClr val="window" lastClr="FFFFFF"/>
      </a:lt1>
      <a:dk2>
        <a:srgbClr val="777777"/>
      </a:dk2>
      <a:lt2>
        <a:srgbClr val="EEECE1"/>
      </a:lt2>
      <a:accent1>
        <a:srgbClr val="00A474"/>
      </a:accent1>
      <a:accent2>
        <a:srgbClr val="CC6B9C"/>
      </a:accent2>
      <a:accent3>
        <a:srgbClr val="D3FCCC"/>
      </a:accent3>
      <a:accent4>
        <a:srgbClr val="8064A2"/>
      </a:accent4>
      <a:accent5>
        <a:srgbClr val="4BACC6"/>
      </a:accent5>
      <a:accent6>
        <a:srgbClr val="F79646"/>
      </a:accent6>
      <a:hlink>
        <a:srgbClr val="30A3B3"/>
      </a:hlink>
      <a:folHlink>
        <a:srgbClr val="237A86"/>
      </a:folHlink>
    </a:clrScheme>
    <a:fontScheme name="Uranus">
      <a:majorFont>
        <a:latin typeface="Spica Neue P Light"/>
        <a:ea typeface="Spica Neue P Light"/>
        <a:cs typeface=""/>
      </a:majorFont>
      <a:minorFont>
        <a:latin typeface="Spica Neue P"/>
        <a:ea typeface="Spica Neue P"/>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kumimoji="1" sz="2800" smtClean="0"/>
        </a:defPPr>
      </a:lstStyle>
    </a:txDef>
  </a:objectDefaults>
  <a:extraClrSchemeLst/>
  <a:extLst>
    <a:ext uri="{05A4C25C-085E-4340-85A3-A5531E510DB2}">
      <thm15:themeFamily xmlns:thm15="http://schemas.microsoft.com/office/thememl/2012/main" name="00_御提案書2.0" id="{80774EBD-6666-46F3-98B4-091001BADB4D}" vid="{1DBF471B-4454-42A7-9D46-0E20C063E057}"/>
    </a:ext>
  </a:extLst>
</a:theme>
</file>

<file path=ppt/theme/theme2.xml><?xml version="1.0" encoding="utf-8"?>
<a:theme xmlns:a="http://schemas.openxmlformats.org/drawingml/2006/main" name="Uranus - Free Layout">
  <a:themeElements>
    <a:clrScheme name="Uranus">
      <a:dk1>
        <a:srgbClr val="5F5F5F"/>
      </a:dk1>
      <a:lt1>
        <a:sysClr val="window" lastClr="FFFFFF"/>
      </a:lt1>
      <a:dk2>
        <a:srgbClr val="777777"/>
      </a:dk2>
      <a:lt2>
        <a:srgbClr val="EEECE1"/>
      </a:lt2>
      <a:accent1>
        <a:srgbClr val="30A3B3"/>
      </a:accent1>
      <a:accent2>
        <a:srgbClr val="CC6B9C"/>
      </a:accent2>
      <a:accent3>
        <a:srgbClr val="9BBB59"/>
      </a:accent3>
      <a:accent4>
        <a:srgbClr val="8064A2"/>
      </a:accent4>
      <a:accent5>
        <a:srgbClr val="4BACC6"/>
      </a:accent5>
      <a:accent6>
        <a:srgbClr val="F79646"/>
      </a:accent6>
      <a:hlink>
        <a:srgbClr val="30A3B3"/>
      </a:hlink>
      <a:folHlink>
        <a:srgbClr val="237A86"/>
      </a:folHlink>
    </a:clrScheme>
    <a:fontScheme name="Uranus">
      <a:majorFont>
        <a:latin typeface="Spica Neue P Light"/>
        <a:ea typeface="Spica Neue P Light"/>
        <a:cs typeface=""/>
      </a:majorFont>
      <a:minorFont>
        <a:latin typeface="Spica Neue P"/>
        <a:ea typeface="Spica Neue P"/>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00_御提案書2.0" id="{80774EBD-6666-46F3-98B4-091001BADB4D}" vid="{0389D183-8762-4A11-917C-7CDD8A1A1742}"/>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提案書サンプル</Template>
  <TotalTime>38</TotalTime>
  <Words>1741</Words>
  <Application>Microsoft Office PowerPoint</Application>
  <PresentationFormat>ユーザー設定</PresentationFormat>
  <Paragraphs>231</Paragraphs>
  <Slides>10</Slides>
  <Notes>10</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10</vt:i4>
      </vt:variant>
    </vt:vector>
  </HeadingPairs>
  <TitlesOfParts>
    <vt:vector size="18" baseType="lpstr">
      <vt:lpstr>Spica Neue P</vt:lpstr>
      <vt:lpstr>Spica Neue P Bold</vt:lpstr>
      <vt:lpstr>Spica Neue P Light</vt:lpstr>
      <vt:lpstr>游ゴシック</vt:lpstr>
      <vt:lpstr>Arial</vt:lpstr>
      <vt:lpstr>Wingdings</vt:lpstr>
      <vt:lpstr>Uranus - No Header</vt:lpstr>
      <vt:lpstr>Uranus - Free Layout</vt:lpstr>
      <vt:lpstr>税務サービスのご提案書</vt:lpstr>
      <vt:lpstr>どのようなお悩みをお持ちですか？</vt:lpstr>
      <vt:lpstr>本日の内容</vt:lpstr>
      <vt:lpstr>ご相談内容の整理</vt:lpstr>
      <vt:lpstr>PowerPoint プレゼンテーション</vt:lpstr>
      <vt:lpstr>宇佐見会計事務所の3つのラクする</vt:lpstr>
      <vt:lpstr>業績管理資料のサンプル</vt:lpstr>
      <vt:lpstr>税務顧問サービス　個人事業主</vt:lpstr>
      <vt:lpstr>税務顧問サービス　法人</vt:lpstr>
      <vt:lpstr>その他の料金について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Uranus</dc:subject>
  <dc:creator>紘且 宇佐見</dc:creator>
  <cp:keywords>Template</cp:keywords>
  <cp:lastModifiedBy>紘且 宇佐見</cp:lastModifiedBy>
  <cp:revision>1</cp:revision>
  <dcterms:created xsi:type="dcterms:W3CDTF">2024-12-03T02:46:50Z</dcterms:created>
  <dcterms:modified xsi:type="dcterms:W3CDTF">2024-12-03T03:25:22Z</dcterms:modified>
</cp:coreProperties>
</file>